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0287000" cy="18288000"/>
  <p:notesSz cx="10287000" cy="1828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5669280"/>
            <a:ext cx="8743950" cy="3840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10241280"/>
            <a:ext cx="7200900" cy="4572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4206240"/>
            <a:ext cx="4474845" cy="1207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4206240"/>
            <a:ext cx="4474845" cy="1207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7761" y="824063"/>
            <a:ext cx="3397250" cy="1471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4206240"/>
            <a:ext cx="9258300" cy="1207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97580" y="17007840"/>
            <a:ext cx="3291840" cy="91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17007840"/>
            <a:ext cx="2366010" cy="91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06640" y="17007840"/>
            <a:ext cx="2366010" cy="91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59104" y="9342177"/>
            <a:ext cx="8642985" cy="4182745"/>
            <a:chOff x="1059104" y="9342177"/>
            <a:chExt cx="8642985" cy="4182745"/>
          </a:xfrm>
        </p:grpSpPr>
        <p:sp>
          <p:nvSpPr>
            <p:cNvPr id="3" name="object 3" descr=""/>
            <p:cNvSpPr/>
            <p:nvPr/>
          </p:nvSpPr>
          <p:spPr>
            <a:xfrm>
              <a:off x="1059104" y="9342177"/>
              <a:ext cx="8642985" cy="4182745"/>
            </a:xfrm>
            <a:custGeom>
              <a:avLst/>
              <a:gdLst/>
              <a:ahLst/>
              <a:cxnLst/>
              <a:rect l="l" t="t" r="r" b="b"/>
              <a:pathLst>
                <a:path w="8642985" h="4182744">
                  <a:moveTo>
                    <a:pt x="8642501" y="4182382"/>
                  </a:moveTo>
                  <a:lnTo>
                    <a:pt x="0" y="4182382"/>
                  </a:lnTo>
                  <a:lnTo>
                    <a:pt x="0" y="0"/>
                  </a:lnTo>
                  <a:lnTo>
                    <a:pt x="8642501" y="0"/>
                  </a:lnTo>
                  <a:lnTo>
                    <a:pt x="8642501" y="4182382"/>
                  </a:lnTo>
                  <a:close/>
                </a:path>
              </a:pathLst>
            </a:custGeom>
            <a:solidFill>
              <a:srgbClr val="D9F8FF">
                <a:alpha val="50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0568039"/>
              <a:ext cx="76200" cy="762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0882364"/>
              <a:ext cx="76200" cy="762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1196689"/>
              <a:ext cx="76200" cy="762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1511014"/>
              <a:ext cx="76200" cy="762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1825339"/>
              <a:ext cx="76200" cy="762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2139664"/>
              <a:ext cx="76200" cy="762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2453989"/>
              <a:ext cx="76200" cy="762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2768314"/>
              <a:ext cx="76200" cy="762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3082639"/>
              <a:ext cx="76200" cy="7620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059104" y="11800252"/>
            <a:ext cx="8642985" cy="1724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21280">
              <a:lnSpc>
                <a:spcPts val="1460"/>
              </a:lnSpc>
            </a:pPr>
            <a:r>
              <a:rPr dirty="0" sz="1800" spc="-70">
                <a:latin typeface="Verdana"/>
                <a:cs typeface="Verdana"/>
              </a:rPr>
              <a:t>12.00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Lunch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(not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include)</a:t>
            </a:r>
            <a:endParaRPr sz="1800">
              <a:latin typeface="Verdana"/>
              <a:cs typeface="Verdana"/>
            </a:endParaRPr>
          </a:p>
          <a:p>
            <a:pPr marL="2621280">
              <a:lnSpc>
                <a:spcPct val="100000"/>
              </a:lnSpc>
              <a:spcBef>
                <a:spcPts val="315"/>
              </a:spcBef>
            </a:pPr>
            <a:r>
              <a:rPr dirty="0" sz="1800" spc="-50">
                <a:latin typeface="Verdana"/>
                <a:cs typeface="Verdana"/>
              </a:rPr>
              <a:t>14.00</a:t>
            </a:r>
            <a:r>
              <a:rPr dirty="0" sz="1800" spc="-105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Pandawa/Melasti</a:t>
            </a:r>
            <a:r>
              <a:rPr dirty="0" sz="1800" spc="-10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Beach</a:t>
            </a:r>
            <a:endParaRPr sz="1800">
              <a:latin typeface="Verdana"/>
              <a:cs typeface="Verdana"/>
            </a:endParaRPr>
          </a:p>
          <a:p>
            <a:pPr marL="2621280">
              <a:lnSpc>
                <a:spcPct val="100000"/>
              </a:lnSpc>
              <a:spcBef>
                <a:spcPts val="315"/>
              </a:spcBef>
            </a:pPr>
            <a:r>
              <a:rPr dirty="0" sz="1800" spc="-80">
                <a:latin typeface="Verdana"/>
                <a:cs typeface="Verdana"/>
              </a:rPr>
              <a:t>16.30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Uluwatu</a:t>
            </a:r>
            <a:r>
              <a:rPr dirty="0" sz="1800" spc="-14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Temple</a:t>
            </a:r>
            <a:endParaRPr sz="1800">
              <a:latin typeface="Verdana"/>
              <a:cs typeface="Verdana"/>
            </a:endParaRPr>
          </a:p>
          <a:p>
            <a:pPr marL="2621280">
              <a:lnSpc>
                <a:spcPct val="100000"/>
              </a:lnSpc>
              <a:spcBef>
                <a:spcPts val="315"/>
              </a:spcBef>
            </a:pPr>
            <a:r>
              <a:rPr dirty="0" sz="1800" spc="-50">
                <a:latin typeface="Verdana"/>
                <a:cs typeface="Verdana"/>
              </a:rPr>
              <a:t>18.00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Dinner</a:t>
            </a:r>
            <a:r>
              <a:rPr dirty="0" sz="1800" spc="-160">
                <a:latin typeface="Verdana"/>
                <a:cs typeface="Verdana"/>
              </a:rPr>
              <a:t> </a:t>
            </a:r>
            <a:r>
              <a:rPr dirty="0" sz="1800" spc="-35">
                <a:latin typeface="Verdana"/>
                <a:cs typeface="Verdana"/>
              </a:rPr>
              <a:t>at</a:t>
            </a:r>
            <a:r>
              <a:rPr dirty="0" sz="1800" spc="-16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Jimbaran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Seafood</a:t>
            </a:r>
            <a:endParaRPr sz="1800">
              <a:latin typeface="Verdana"/>
              <a:cs typeface="Verdana"/>
            </a:endParaRPr>
          </a:p>
          <a:p>
            <a:pPr marL="2621280">
              <a:lnSpc>
                <a:spcPct val="100000"/>
              </a:lnSpc>
              <a:spcBef>
                <a:spcPts val="315"/>
              </a:spcBef>
            </a:pPr>
            <a:r>
              <a:rPr dirty="0" sz="1800" spc="-80">
                <a:latin typeface="Verdana"/>
                <a:cs typeface="Verdana"/>
              </a:rPr>
              <a:t>19.30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Return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to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Hotel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374516" y="9832085"/>
            <a:ext cx="2468245" cy="1968500"/>
          </a:xfrm>
          <a:custGeom>
            <a:avLst/>
            <a:gdLst/>
            <a:ahLst/>
            <a:cxnLst/>
            <a:rect l="l" t="t" r="r" b="b"/>
            <a:pathLst>
              <a:path w="2468245" h="1968500">
                <a:moveTo>
                  <a:pt x="2467897" y="1968167"/>
                </a:moveTo>
                <a:lnTo>
                  <a:pt x="0" y="1968167"/>
                </a:lnTo>
                <a:lnTo>
                  <a:pt x="0" y="0"/>
                </a:lnTo>
                <a:lnTo>
                  <a:pt x="2467897" y="0"/>
                </a:lnTo>
                <a:lnTo>
                  <a:pt x="2467897" y="1968167"/>
                </a:lnTo>
                <a:close/>
              </a:path>
            </a:pathLst>
          </a:custGeom>
          <a:solidFill>
            <a:srgbClr val="0545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279444" y="9865729"/>
            <a:ext cx="4288155" cy="1818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latin typeface="Arial Black"/>
                <a:cs typeface="Arial Black"/>
              </a:rPr>
              <a:t>ULUWATU</a:t>
            </a:r>
            <a:endParaRPr sz="2400">
              <a:latin typeface="Arial Black"/>
              <a:cs typeface="Arial Black"/>
            </a:endParaRPr>
          </a:p>
          <a:p>
            <a:pPr marL="400685">
              <a:lnSpc>
                <a:spcPct val="100000"/>
              </a:lnSpc>
              <a:spcBef>
                <a:spcPts val="1650"/>
              </a:spcBef>
            </a:pPr>
            <a:r>
              <a:rPr dirty="0" sz="1800" spc="-30">
                <a:latin typeface="Verdana"/>
                <a:cs typeface="Verdana"/>
              </a:rPr>
              <a:t>07.00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45">
                <a:latin typeface="Verdana"/>
                <a:cs typeface="Verdana"/>
              </a:rPr>
              <a:t>Breakfast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35">
                <a:latin typeface="Verdana"/>
                <a:cs typeface="Verdana"/>
              </a:rPr>
              <a:t>at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Hotel</a:t>
            </a:r>
            <a:endParaRPr sz="1800">
              <a:latin typeface="Verdana"/>
              <a:cs typeface="Verdana"/>
            </a:endParaRPr>
          </a:p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latin typeface="Verdana"/>
                <a:cs typeface="Verdana"/>
              </a:rPr>
              <a:t>08.00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Picked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up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by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Tripee</a:t>
            </a:r>
            <a:endParaRPr sz="1800">
              <a:latin typeface="Verdana"/>
              <a:cs typeface="Verdana"/>
            </a:endParaRPr>
          </a:p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latin typeface="Verdana"/>
                <a:cs typeface="Verdana"/>
              </a:rPr>
              <a:t>09.00</a:t>
            </a:r>
            <a:r>
              <a:rPr dirty="0" sz="1800" spc="-130">
                <a:latin typeface="Verdana"/>
                <a:cs typeface="Verdana"/>
              </a:rPr>
              <a:t> </a:t>
            </a:r>
            <a:r>
              <a:rPr dirty="0" sz="1800" spc="-50">
                <a:latin typeface="Verdana"/>
                <a:cs typeface="Verdana"/>
              </a:rPr>
              <a:t>Water</a:t>
            </a:r>
            <a:r>
              <a:rPr dirty="0" sz="1800" spc="-125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Sports</a:t>
            </a:r>
            <a:r>
              <a:rPr dirty="0" sz="1800" spc="-130">
                <a:latin typeface="Verdana"/>
                <a:cs typeface="Verdana"/>
              </a:rPr>
              <a:t> </a:t>
            </a:r>
            <a:r>
              <a:rPr dirty="0" sz="1800" spc="-80">
                <a:latin typeface="Verdana"/>
                <a:cs typeface="Verdana"/>
              </a:rPr>
              <a:t>Tanjung</a:t>
            </a:r>
            <a:r>
              <a:rPr dirty="0" sz="1800" spc="-12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Benoa</a:t>
            </a:r>
            <a:endParaRPr sz="1800">
              <a:latin typeface="Verdana"/>
              <a:cs typeface="Verdana"/>
            </a:endParaRPr>
          </a:p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dirty="0" sz="1800" spc="-80">
                <a:latin typeface="Verdana"/>
                <a:cs typeface="Verdana"/>
              </a:rPr>
              <a:t>09.15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35">
                <a:latin typeface="Verdana"/>
                <a:cs typeface="Verdana"/>
              </a:rPr>
              <a:t>Free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50">
                <a:latin typeface="Verdana"/>
                <a:cs typeface="Verdana"/>
              </a:rPr>
              <a:t>Banana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Boat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Ride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74516" y="9832085"/>
            <a:ext cx="2468245" cy="1968500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marL="511175">
              <a:lnSpc>
                <a:spcPct val="100000"/>
              </a:lnSpc>
              <a:spcBef>
                <a:spcPts val="1885"/>
              </a:spcBef>
            </a:pPr>
            <a:r>
              <a:rPr dirty="0" sz="4200" spc="-355">
                <a:solidFill>
                  <a:srgbClr val="FFFFFF"/>
                </a:solidFill>
                <a:latin typeface="Arial Black"/>
                <a:cs typeface="Arial Black"/>
              </a:rPr>
              <a:t>DAY</a:t>
            </a:r>
            <a:endParaRPr sz="4200">
              <a:latin typeface="Arial Black"/>
              <a:cs typeface="Arial Black"/>
            </a:endParaRPr>
          </a:p>
          <a:p>
            <a:pPr algn="ctr" marR="125730">
              <a:lnSpc>
                <a:spcPct val="100000"/>
              </a:lnSpc>
              <a:spcBef>
                <a:spcPts val="715"/>
              </a:spcBef>
            </a:pPr>
            <a:r>
              <a:rPr dirty="0" sz="4800" spc="-595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4800">
              <a:latin typeface="Arial Black"/>
              <a:cs typeface="Arial Black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374516" y="5608068"/>
            <a:ext cx="9367520" cy="3060700"/>
            <a:chOff x="374516" y="5608068"/>
            <a:chExt cx="9367520" cy="3060700"/>
          </a:xfrm>
        </p:grpSpPr>
        <p:sp>
          <p:nvSpPr>
            <p:cNvPr id="18" name="object 18" descr=""/>
            <p:cNvSpPr/>
            <p:nvPr/>
          </p:nvSpPr>
          <p:spPr>
            <a:xfrm>
              <a:off x="1098907" y="5608068"/>
              <a:ext cx="8643620" cy="3060700"/>
            </a:xfrm>
            <a:custGeom>
              <a:avLst/>
              <a:gdLst/>
              <a:ahLst/>
              <a:cxnLst/>
              <a:rect l="l" t="t" r="r" b="b"/>
              <a:pathLst>
                <a:path w="8643620" h="3060700">
                  <a:moveTo>
                    <a:pt x="8643059" y="3060336"/>
                  </a:moveTo>
                  <a:lnTo>
                    <a:pt x="0" y="3060336"/>
                  </a:lnTo>
                  <a:lnTo>
                    <a:pt x="0" y="0"/>
                  </a:lnTo>
                  <a:lnTo>
                    <a:pt x="8643059" y="0"/>
                  </a:lnTo>
                  <a:lnTo>
                    <a:pt x="8643059" y="3060336"/>
                  </a:lnTo>
                  <a:close/>
                </a:path>
              </a:pathLst>
            </a:custGeom>
            <a:solidFill>
              <a:srgbClr val="D9F8FF">
                <a:alpha val="50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2959" y="6687783"/>
              <a:ext cx="76200" cy="762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2959" y="7002108"/>
              <a:ext cx="76200" cy="7620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2959" y="7316433"/>
              <a:ext cx="76200" cy="762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2959" y="7630758"/>
              <a:ext cx="76200" cy="7620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2959" y="7945083"/>
              <a:ext cx="76200" cy="7620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374516" y="6002730"/>
              <a:ext cx="2468245" cy="1968500"/>
            </a:xfrm>
            <a:custGeom>
              <a:avLst/>
              <a:gdLst/>
              <a:ahLst/>
              <a:cxnLst/>
              <a:rect l="l" t="t" r="r" b="b"/>
              <a:pathLst>
                <a:path w="2468245" h="1968500">
                  <a:moveTo>
                    <a:pt x="2467897" y="1968167"/>
                  </a:moveTo>
                  <a:lnTo>
                    <a:pt x="0" y="1968167"/>
                  </a:lnTo>
                  <a:lnTo>
                    <a:pt x="0" y="0"/>
                  </a:lnTo>
                  <a:lnTo>
                    <a:pt x="2467897" y="0"/>
                  </a:lnTo>
                  <a:lnTo>
                    <a:pt x="2467897" y="1968167"/>
                  </a:lnTo>
                  <a:close/>
                </a:path>
              </a:pathLst>
            </a:custGeom>
            <a:solidFill>
              <a:srgbClr val="0545A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3279444" y="5824842"/>
            <a:ext cx="4085590" cy="229298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400" spc="-85">
                <a:latin typeface="Arial Black"/>
                <a:cs typeface="Arial Black"/>
              </a:rPr>
              <a:t>ARRIVAL</a:t>
            </a:r>
            <a:endParaRPr sz="2400">
              <a:latin typeface="Arial Black"/>
              <a:cs typeface="Arial Black"/>
            </a:endParaRPr>
          </a:p>
          <a:p>
            <a:pPr marL="500380">
              <a:lnSpc>
                <a:spcPct val="100000"/>
              </a:lnSpc>
              <a:spcBef>
                <a:spcPts val="1250"/>
              </a:spcBef>
            </a:pPr>
            <a:r>
              <a:rPr dirty="0" sz="1800" spc="-50">
                <a:latin typeface="Verdana"/>
                <a:cs typeface="Verdana"/>
              </a:rPr>
              <a:t>14.00</a:t>
            </a:r>
            <a:r>
              <a:rPr dirty="0" sz="1800" spc="-18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Picked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up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by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Tripee</a:t>
            </a:r>
            <a:endParaRPr sz="1800">
              <a:latin typeface="Verdana"/>
              <a:cs typeface="Verdana"/>
            </a:endParaRPr>
          </a:p>
          <a:p>
            <a:pPr marL="500380">
              <a:lnSpc>
                <a:spcPct val="100000"/>
              </a:lnSpc>
              <a:spcBef>
                <a:spcPts val="315"/>
              </a:spcBef>
            </a:pPr>
            <a:r>
              <a:rPr dirty="0" sz="1800" spc="-155">
                <a:latin typeface="Verdana"/>
                <a:cs typeface="Verdana"/>
              </a:rPr>
              <a:t>14.15</a:t>
            </a:r>
            <a:r>
              <a:rPr dirty="0" sz="1800" spc="-145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Flower</a:t>
            </a:r>
            <a:r>
              <a:rPr dirty="0" sz="1800" spc="-140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Goddess's</a:t>
            </a:r>
            <a:r>
              <a:rPr dirty="0" sz="1800" spc="-14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Greeting</a:t>
            </a:r>
            <a:endParaRPr sz="1800">
              <a:latin typeface="Verdana"/>
              <a:cs typeface="Verdana"/>
            </a:endParaRPr>
          </a:p>
          <a:p>
            <a:pPr marL="500380">
              <a:lnSpc>
                <a:spcPct val="100000"/>
              </a:lnSpc>
              <a:spcBef>
                <a:spcPts val="315"/>
              </a:spcBef>
            </a:pPr>
            <a:r>
              <a:rPr dirty="0" sz="1800" spc="-60">
                <a:latin typeface="Verdana"/>
                <a:cs typeface="Verdana"/>
              </a:rPr>
              <a:t>15.00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35">
                <a:latin typeface="Verdana"/>
                <a:cs typeface="Verdana"/>
              </a:rPr>
              <a:t>Free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Time</a:t>
            </a:r>
            <a:endParaRPr sz="1800">
              <a:latin typeface="Verdana"/>
              <a:cs typeface="Verdana"/>
            </a:endParaRPr>
          </a:p>
          <a:p>
            <a:pPr marL="500380">
              <a:lnSpc>
                <a:spcPct val="100000"/>
              </a:lnSpc>
              <a:spcBef>
                <a:spcPts val="315"/>
              </a:spcBef>
            </a:pPr>
            <a:r>
              <a:rPr dirty="0" sz="1800" spc="-50">
                <a:latin typeface="Verdana"/>
                <a:cs typeface="Verdana"/>
              </a:rPr>
              <a:t>18.00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Luch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(not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include)</a:t>
            </a:r>
            <a:endParaRPr sz="1800">
              <a:latin typeface="Verdana"/>
              <a:cs typeface="Verdana"/>
            </a:endParaRPr>
          </a:p>
          <a:p>
            <a:pPr marL="500380">
              <a:lnSpc>
                <a:spcPct val="100000"/>
              </a:lnSpc>
              <a:spcBef>
                <a:spcPts val="315"/>
              </a:spcBef>
            </a:pPr>
            <a:r>
              <a:rPr dirty="0" sz="1800" spc="-80">
                <a:latin typeface="Verdana"/>
                <a:cs typeface="Verdana"/>
              </a:rPr>
              <a:t>19.30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Return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to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Hotel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74516" y="6002730"/>
            <a:ext cx="2468245" cy="1968500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algn="ctr" marR="317500">
              <a:lnSpc>
                <a:spcPct val="100000"/>
              </a:lnSpc>
              <a:spcBef>
                <a:spcPts val="1885"/>
              </a:spcBef>
            </a:pPr>
            <a:r>
              <a:rPr dirty="0" sz="4200" spc="-355">
                <a:solidFill>
                  <a:srgbClr val="FFFFFF"/>
                </a:solidFill>
                <a:latin typeface="Arial Black"/>
                <a:cs typeface="Arial Black"/>
              </a:rPr>
              <a:t>DAY</a:t>
            </a:r>
            <a:endParaRPr sz="4200">
              <a:latin typeface="Arial Black"/>
              <a:cs typeface="Arial Black"/>
            </a:endParaRPr>
          </a:p>
          <a:p>
            <a:pPr algn="ctr" marR="144145">
              <a:lnSpc>
                <a:spcPct val="100000"/>
              </a:lnSpc>
              <a:spcBef>
                <a:spcPts val="715"/>
              </a:spcBef>
            </a:pPr>
            <a:r>
              <a:rPr dirty="0" sz="4800" spc="-725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4800">
              <a:latin typeface="Arial Black"/>
              <a:cs typeface="Arial Black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0" y="0"/>
            <a:ext cx="10287000" cy="4748530"/>
            <a:chOff x="0" y="0"/>
            <a:chExt cx="10287000" cy="4748530"/>
          </a:xfrm>
        </p:grpSpPr>
        <p:sp>
          <p:nvSpPr>
            <p:cNvPr id="28" name="object 28" descr=""/>
            <p:cNvSpPr/>
            <p:nvPr/>
          </p:nvSpPr>
          <p:spPr>
            <a:xfrm>
              <a:off x="0" y="2559206"/>
              <a:ext cx="3075305" cy="212725"/>
            </a:xfrm>
            <a:custGeom>
              <a:avLst/>
              <a:gdLst/>
              <a:ahLst/>
              <a:cxnLst/>
              <a:rect l="l" t="t" r="r" b="b"/>
              <a:pathLst>
                <a:path w="3075305" h="212725">
                  <a:moveTo>
                    <a:pt x="0" y="0"/>
                  </a:moveTo>
                  <a:lnTo>
                    <a:pt x="3075234" y="0"/>
                  </a:lnTo>
                  <a:lnTo>
                    <a:pt x="3075234" y="212469"/>
                  </a:lnTo>
                  <a:lnTo>
                    <a:pt x="0" y="212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D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0" y="0"/>
              <a:ext cx="6057900" cy="2578100"/>
            </a:xfrm>
            <a:custGeom>
              <a:avLst/>
              <a:gdLst/>
              <a:ahLst/>
              <a:cxnLst/>
              <a:rect l="l" t="t" r="r" b="b"/>
              <a:pathLst>
                <a:path w="6057900" h="2578100">
                  <a:moveTo>
                    <a:pt x="4565355" y="2577604"/>
                  </a:moveTo>
                  <a:lnTo>
                    <a:pt x="0" y="2577604"/>
                  </a:lnTo>
                  <a:lnTo>
                    <a:pt x="0" y="0"/>
                  </a:lnTo>
                  <a:lnTo>
                    <a:pt x="6057801" y="0"/>
                  </a:lnTo>
                  <a:lnTo>
                    <a:pt x="4565355" y="2577604"/>
                  </a:lnTo>
                  <a:close/>
                </a:path>
              </a:pathLst>
            </a:custGeom>
            <a:solidFill>
              <a:srgbClr val="014B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9172406" y="952039"/>
              <a:ext cx="1115060" cy="212725"/>
            </a:xfrm>
            <a:custGeom>
              <a:avLst/>
              <a:gdLst/>
              <a:ahLst/>
              <a:cxnLst/>
              <a:rect l="l" t="t" r="r" b="b"/>
              <a:pathLst>
                <a:path w="1115059" h="212725">
                  <a:moveTo>
                    <a:pt x="1114598" y="212469"/>
                  </a:moveTo>
                  <a:lnTo>
                    <a:pt x="0" y="212469"/>
                  </a:lnTo>
                  <a:lnTo>
                    <a:pt x="0" y="0"/>
                  </a:lnTo>
                  <a:lnTo>
                    <a:pt x="1114598" y="0"/>
                  </a:lnTo>
                  <a:lnTo>
                    <a:pt x="1114598" y="212469"/>
                  </a:lnTo>
                  <a:close/>
                </a:path>
              </a:pathLst>
            </a:custGeom>
            <a:solidFill>
              <a:srgbClr val="FCDD5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0498" y="0"/>
              <a:ext cx="4958957" cy="3236182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6660312" y="1836498"/>
              <a:ext cx="3627120" cy="2804795"/>
            </a:xfrm>
            <a:custGeom>
              <a:avLst/>
              <a:gdLst/>
              <a:ahLst/>
              <a:cxnLst/>
              <a:rect l="l" t="t" r="r" b="b"/>
              <a:pathLst>
                <a:path w="3627120" h="2804795">
                  <a:moveTo>
                    <a:pt x="3232154" y="2804770"/>
                  </a:moveTo>
                  <a:lnTo>
                    <a:pt x="0" y="2804772"/>
                  </a:lnTo>
                  <a:lnTo>
                    <a:pt x="1615038" y="0"/>
                  </a:lnTo>
                  <a:lnTo>
                    <a:pt x="3626688" y="0"/>
                  </a:lnTo>
                  <a:lnTo>
                    <a:pt x="3626688" y="2119611"/>
                  </a:lnTo>
                  <a:lnTo>
                    <a:pt x="3232154" y="2804770"/>
                  </a:lnTo>
                  <a:close/>
                </a:path>
              </a:pathLst>
            </a:custGeom>
            <a:solidFill>
              <a:srgbClr val="014BB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36035" y="0"/>
              <a:ext cx="1950964" cy="1773209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6554479" y="3441342"/>
              <a:ext cx="3732529" cy="1307465"/>
            </a:xfrm>
            <a:custGeom>
              <a:avLst/>
              <a:gdLst/>
              <a:ahLst/>
              <a:cxnLst/>
              <a:rect l="l" t="t" r="r" b="b"/>
              <a:pathLst>
                <a:path w="3732529" h="1307464">
                  <a:moveTo>
                    <a:pt x="3732519" y="1306878"/>
                  </a:moveTo>
                  <a:lnTo>
                    <a:pt x="0" y="1306878"/>
                  </a:lnTo>
                  <a:lnTo>
                    <a:pt x="0" y="0"/>
                  </a:lnTo>
                  <a:lnTo>
                    <a:pt x="3732519" y="0"/>
                  </a:lnTo>
                  <a:lnTo>
                    <a:pt x="3732519" y="13068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361822" y="3921674"/>
            <a:ext cx="9718675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dirty="0" sz="1600" spc="-35">
                <a:latin typeface="Verdana"/>
                <a:cs typeface="Verdana"/>
              </a:rPr>
              <a:t>Experience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20">
                <a:latin typeface="Verdana"/>
                <a:cs typeface="Verdana"/>
              </a:rPr>
              <a:t>Bali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without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60">
                <a:latin typeface="Verdana"/>
                <a:cs typeface="Verdana"/>
              </a:rPr>
              <a:t>breaking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the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65">
                <a:latin typeface="Verdana"/>
                <a:cs typeface="Verdana"/>
              </a:rPr>
              <a:t>bank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with</a:t>
            </a:r>
            <a:r>
              <a:rPr dirty="0" sz="1600" spc="260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cheapest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20">
                <a:latin typeface="Verdana"/>
                <a:cs typeface="Verdana"/>
              </a:rPr>
              <a:t>Bali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tour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80">
                <a:latin typeface="Verdana"/>
                <a:cs typeface="Verdana"/>
              </a:rPr>
              <a:t>package.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40">
                <a:latin typeface="Verdana"/>
                <a:cs typeface="Verdana"/>
              </a:rPr>
              <a:t>Spend</a:t>
            </a:r>
            <a:r>
              <a:rPr dirty="0" sz="1600" spc="-155">
                <a:latin typeface="Verdana"/>
                <a:cs typeface="Verdana"/>
              </a:rPr>
              <a:t> </a:t>
            </a:r>
            <a:r>
              <a:rPr dirty="0" sz="1600" spc="-100">
                <a:latin typeface="Verdana"/>
                <a:cs typeface="Verdana"/>
              </a:rPr>
              <a:t>3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days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and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50">
                <a:latin typeface="Verdana"/>
                <a:cs typeface="Verdana"/>
              </a:rPr>
              <a:t>2 </a:t>
            </a:r>
            <a:r>
              <a:rPr dirty="0" sz="1600" spc="-40">
                <a:latin typeface="Verdana"/>
                <a:cs typeface="Verdana"/>
              </a:rPr>
              <a:t>nights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40">
                <a:latin typeface="Verdana"/>
                <a:cs typeface="Verdana"/>
              </a:rPr>
              <a:t>exploring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the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30">
                <a:latin typeface="Verdana"/>
                <a:cs typeface="Verdana"/>
              </a:rPr>
              <a:t>island's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40">
                <a:latin typeface="Verdana"/>
                <a:cs typeface="Verdana"/>
              </a:rPr>
              <a:t>stunning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50">
                <a:latin typeface="Verdana"/>
                <a:cs typeface="Verdana"/>
              </a:rPr>
              <a:t>beauty,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rich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30">
                <a:latin typeface="Verdana"/>
                <a:cs typeface="Verdana"/>
              </a:rPr>
              <a:t>culture,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and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vibrant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nightlife.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Enjoy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budget- friendly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accommodations,</a:t>
            </a:r>
            <a:r>
              <a:rPr dirty="0" sz="1600" spc="-11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guided</a:t>
            </a:r>
            <a:r>
              <a:rPr dirty="0" sz="1600" spc="-114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tours</a:t>
            </a:r>
            <a:r>
              <a:rPr dirty="0" sz="1600" spc="-114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to</a:t>
            </a:r>
            <a:r>
              <a:rPr dirty="0" sz="1600" spc="-12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Bali's</a:t>
            </a:r>
            <a:r>
              <a:rPr dirty="0" sz="1600" spc="-114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top</a:t>
            </a:r>
            <a:r>
              <a:rPr dirty="0" sz="1600" spc="-114">
                <a:latin typeface="Verdana"/>
                <a:cs typeface="Verdana"/>
              </a:rPr>
              <a:t> </a:t>
            </a:r>
            <a:r>
              <a:rPr dirty="0" sz="1600" spc="-30">
                <a:latin typeface="Verdana"/>
                <a:cs typeface="Verdana"/>
              </a:rPr>
              <a:t>attractions,</a:t>
            </a:r>
            <a:r>
              <a:rPr dirty="0" sz="1600" spc="-11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and</a:t>
            </a:r>
            <a:r>
              <a:rPr dirty="0" sz="1600" spc="-114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unforgettable</a:t>
            </a:r>
            <a:r>
              <a:rPr dirty="0" sz="1600" spc="-110">
                <a:latin typeface="Verdana"/>
                <a:cs typeface="Verdana"/>
              </a:rPr>
              <a:t> </a:t>
            </a:r>
            <a:r>
              <a:rPr dirty="0" sz="1600" spc="-65">
                <a:latin typeface="Verdana"/>
                <a:cs typeface="Verdana"/>
              </a:rPr>
              <a:t>memories.</a:t>
            </a:r>
            <a:r>
              <a:rPr dirty="0" sz="1600" spc="-110">
                <a:latin typeface="Verdana"/>
                <a:cs typeface="Verdana"/>
              </a:rPr>
              <a:t> </a:t>
            </a:r>
            <a:r>
              <a:rPr dirty="0" sz="1600" spc="-20">
                <a:latin typeface="Verdana"/>
                <a:cs typeface="Verdana"/>
              </a:rPr>
              <a:t>Book </a:t>
            </a:r>
            <a:r>
              <a:rPr dirty="0" sz="1600" spc="-30">
                <a:latin typeface="Verdana"/>
                <a:cs typeface="Verdana"/>
              </a:rPr>
              <a:t>now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and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70">
                <a:latin typeface="Verdana"/>
                <a:cs typeface="Verdana"/>
              </a:rPr>
              <a:t>embark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20">
                <a:latin typeface="Verdana"/>
                <a:cs typeface="Verdana"/>
              </a:rPr>
              <a:t>on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55">
                <a:latin typeface="Verdana"/>
                <a:cs typeface="Verdana"/>
              </a:rPr>
              <a:t>an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affordable</a:t>
            </a:r>
            <a:r>
              <a:rPr dirty="0" sz="1600" spc="-130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adventure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30">
                <a:latin typeface="Verdana"/>
                <a:cs typeface="Verdana"/>
              </a:rPr>
              <a:t>in</a:t>
            </a:r>
            <a:r>
              <a:rPr dirty="0" sz="1600" spc="-13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Bali!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27761" y="326020"/>
            <a:ext cx="3400425" cy="75311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</a:pPr>
            <a:r>
              <a:rPr dirty="0" sz="2400" b="1">
                <a:solidFill>
                  <a:srgbClr val="F3F6F9"/>
                </a:solidFill>
                <a:latin typeface="Tahoma"/>
                <a:cs typeface="Tahoma"/>
              </a:rPr>
              <a:t>BALI</a:t>
            </a:r>
            <a:r>
              <a:rPr dirty="0" sz="2400" spc="-95" b="1">
                <a:solidFill>
                  <a:srgbClr val="F3F6F9"/>
                </a:solidFill>
                <a:latin typeface="Tahoma"/>
                <a:cs typeface="Tahoma"/>
              </a:rPr>
              <a:t> </a:t>
            </a:r>
            <a:r>
              <a:rPr dirty="0" sz="2400" spc="50" b="1">
                <a:solidFill>
                  <a:srgbClr val="F3F6F9"/>
                </a:solidFill>
                <a:latin typeface="Tahoma"/>
                <a:cs typeface="Tahoma"/>
              </a:rPr>
              <a:t>TOUR</a:t>
            </a:r>
            <a:r>
              <a:rPr dirty="0" sz="2400" spc="-90" b="1">
                <a:solidFill>
                  <a:srgbClr val="F3F6F9"/>
                </a:solidFill>
                <a:latin typeface="Tahoma"/>
                <a:cs typeface="Tahoma"/>
              </a:rPr>
              <a:t> </a:t>
            </a:r>
            <a:r>
              <a:rPr dirty="0" sz="2400" spc="125" b="1">
                <a:solidFill>
                  <a:srgbClr val="F3F6F9"/>
                </a:solidFill>
                <a:latin typeface="Tahoma"/>
                <a:cs typeface="Tahoma"/>
              </a:rPr>
              <a:t>PACKAGE </a:t>
            </a:r>
            <a:r>
              <a:rPr dirty="0" sz="2400" spc="-204" b="1">
                <a:solidFill>
                  <a:srgbClr val="F3F6F9"/>
                </a:solidFill>
                <a:latin typeface="Tahoma"/>
                <a:cs typeface="Tahoma"/>
              </a:rPr>
              <a:t>3</a:t>
            </a:r>
            <a:r>
              <a:rPr dirty="0" sz="2400" spc="-65" b="1">
                <a:solidFill>
                  <a:srgbClr val="F3F6F9"/>
                </a:solidFill>
                <a:latin typeface="Tahoma"/>
                <a:cs typeface="Tahoma"/>
              </a:rPr>
              <a:t> </a:t>
            </a:r>
            <a:r>
              <a:rPr dirty="0" sz="2400" spc="90" b="1">
                <a:solidFill>
                  <a:srgbClr val="F3F6F9"/>
                </a:solidFill>
                <a:latin typeface="Tahoma"/>
                <a:cs typeface="Tahoma"/>
              </a:rPr>
              <a:t>DAYS</a:t>
            </a:r>
            <a:r>
              <a:rPr dirty="0" sz="2400" spc="-120" b="1">
                <a:solidFill>
                  <a:srgbClr val="F3F6F9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3F6F9"/>
                </a:solidFill>
                <a:latin typeface="Tahoma"/>
                <a:cs typeface="Tahoma"/>
              </a:rPr>
              <a:t>2</a:t>
            </a:r>
            <a:r>
              <a:rPr dirty="0" sz="2400" spc="-90" b="1">
                <a:solidFill>
                  <a:srgbClr val="F3F6F9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3F6F9"/>
                </a:solidFill>
                <a:latin typeface="Tahoma"/>
                <a:cs typeface="Tahoma"/>
              </a:rPr>
              <a:t>NIGHTS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327761" y="824063"/>
            <a:ext cx="3397250" cy="1471295"/>
          </a:xfrm>
          <a:prstGeom prst="rect"/>
        </p:spPr>
        <p:txBody>
          <a:bodyPr wrap="square" lIns="0" tIns="3651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75"/>
              </a:spcBef>
            </a:pPr>
            <a:r>
              <a:rPr dirty="0" sz="4800" spc="145" b="1">
                <a:solidFill>
                  <a:srgbClr val="F3F6F9"/>
                </a:solidFill>
                <a:latin typeface="Tahoma"/>
                <a:cs typeface="Tahoma"/>
              </a:rPr>
              <a:t>CHEAPEST</a:t>
            </a:r>
            <a:endParaRPr sz="4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600" spc="-10">
                <a:latin typeface="Myriad Pro"/>
                <a:cs typeface="Myriad Pro"/>
              </a:rPr>
              <a:t>destinationglobaldmc.com</a:t>
            </a:r>
            <a:endParaRPr sz="1600">
              <a:latin typeface="Myriad Pro"/>
              <a:cs typeface="Myriad Pro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059103" y="14086535"/>
            <a:ext cx="8646795" cy="3666490"/>
            <a:chOff x="1059103" y="14086535"/>
            <a:chExt cx="8646795" cy="3666490"/>
          </a:xfrm>
        </p:grpSpPr>
        <p:sp>
          <p:nvSpPr>
            <p:cNvPr id="39" name="object 39" descr=""/>
            <p:cNvSpPr/>
            <p:nvPr/>
          </p:nvSpPr>
          <p:spPr>
            <a:xfrm>
              <a:off x="1059103" y="14086535"/>
              <a:ext cx="8646795" cy="3666490"/>
            </a:xfrm>
            <a:custGeom>
              <a:avLst/>
              <a:gdLst/>
              <a:ahLst/>
              <a:cxnLst/>
              <a:rect l="l" t="t" r="r" b="b"/>
              <a:pathLst>
                <a:path w="8646795" h="3666490">
                  <a:moveTo>
                    <a:pt x="8646261" y="3666225"/>
                  </a:moveTo>
                  <a:lnTo>
                    <a:pt x="0" y="3666225"/>
                  </a:lnTo>
                  <a:lnTo>
                    <a:pt x="0" y="0"/>
                  </a:lnTo>
                  <a:lnTo>
                    <a:pt x="8646261" y="0"/>
                  </a:lnTo>
                  <a:lnTo>
                    <a:pt x="8646261" y="3666225"/>
                  </a:lnTo>
                  <a:close/>
                </a:path>
              </a:pathLst>
            </a:custGeom>
            <a:solidFill>
              <a:srgbClr val="D9F8FF">
                <a:alpha val="50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5312404"/>
              <a:ext cx="76200" cy="76200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5626729"/>
              <a:ext cx="76200" cy="7620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5941054"/>
              <a:ext cx="76200" cy="7620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6255379"/>
              <a:ext cx="76200" cy="7620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6569704"/>
              <a:ext cx="76200" cy="76200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6884029"/>
              <a:ext cx="76200" cy="76200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3594" y="17198354"/>
              <a:ext cx="76200" cy="76200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1059103" y="16544616"/>
            <a:ext cx="8646795" cy="1208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21280">
              <a:lnSpc>
                <a:spcPts val="1460"/>
              </a:lnSpc>
            </a:pPr>
            <a:r>
              <a:rPr dirty="0" sz="1800" spc="-50">
                <a:latin typeface="Verdana"/>
                <a:cs typeface="Verdana"/>
              </a:rPr>
              <a:t>14.00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Ulun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 spc="-55">
                <a:latin typeface="Verdana"/>
                <a:cs typeface="Verdana"/>
              </a:rPr>
              <a:t>Danu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Beratan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Temple</a:t>
            </a:r>
            <a:endParaRPr sz="1800">
              <a:latin typeface="Verdana"/>
              <a:cs typeface="Verdana"/>
            </a:endParaRPr>
          </a:p>
          <a:p>
            <a:pPr marL="2621280">
              <a:lnSpc>
                <a:spcPct val="100000"/>
              </a:lnSpc>
              <a:spcBef>
                <a:spcPts val="315"/>
              </a:spcBef>
            </a:pPr>
            <a:r>
              <a:rPr dirty="0" sz="1800" spc="-100">
                <a:latin typeface="Verdana"/>
                <a:cs typeface="Verdana"/>
              </a:rPr>
              <a:t>15.30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Tanah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Lot</a:t>
            </a:r>
            <a:r>
              <a:rPr dirty="0" sz="1800" spc="-15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Temple</a:t>
            </a:r>
            <a:endParaRPr sz="1800">
              <a:latin typeface="Verdana"/>
              <a:cs typeface="Verdana"/>
            </a:endParaRPr>
          </a:p>
          <a:p>
            <a:pPr marL="2621280">
              <a:lnSpc>
                <a:spcPct val="100000"/>
              </a:lnSpc>
              <a:spcBef>
                <a:spcPts val="315"/>
              </a:spcBef>
            </a:pPr>
            <a:r>
              <a:rPr dirty="0" sz="1800" spc="-90">
                <a:latin typeface="Verdana"/>
                <a:cs typeface="Verdana"/>
              </a:rPr>
              <a:t>17.00</a:t>
            </a:r>
            <a:r>
              <a:rPr dirty="0" sz="1800" spc="-19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Aiport</a:t>
            </a:r>
            <a:r>
              <a:rPr dirty="0" sz="1800" spc="-18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Transfer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374516" y="14576449"/>
            <a:ext cx="2468245" cy="1968500"/>
          </a:xfrm>
          <a:custGeom>
            <a:avLst/>
            <a:gdLst/>
            <a:ahLst/>
            <a:cxnLst/>
            <a:rect l="l" t="t" r="r" b="b"/>
            <a:pathLst>
              <a:path w="2468245" h="1968500">
                <a:moveTo>
                  <a:pt x="2467897" y="1968167"/>
                </a:moveTo>
                <a:lnTo>
                  <a:pt x="0" y="1968167"/>
                </a:lnTo>
                <a:lnTo>
                  <a:pt x="0" y="0"/>
                </a:lnTo>
                <a:lnTo>
                  <a:pt x="2467897" y="0"/>
                </a:lnTo>
                <a:lnTo>
                  <a:pt x="2467897" y="1968167"/>
                </a:lnTo>
                <a:close/>
              </a:path>
            </a:pathLst>
          </a:custGeom>
          <a:solidFill>
            <a:srgbClr val="0545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3279444" y="14610094"/>
            <a:ext cx="3532504" cy="1818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95">
                <a:latin typeface="Arial Black"/>
                <a:cs typeface="Arial Black"/>
              </a:rPr>
              <a:t>BEDUGUL</a:t>
            </a:r>
            <a:r>
              <a:rPr dirty="0" sz="2400" spc="-210">
                <a:latin typeface="Arial Black"/>
                <a:cs typeface="Arial Black"/>
              </a:rPr>
              <a:t> </a:t>
            </a:r>
            <a:r>
              <a:rPr dirty="0" sz="2400" spc="120">
                <a:latin typeface="Arial Black"/>
                <a:cs typeface="Arial Black"/>
              </a:rPr>
              <a:t>-</a:t>
            </a:r>
            <a:r>
              <a:rPr dirty="0" sz="2400" spc="-204">
                <a:latin typeface="Arial Black"/>
                <a:cs typeface="Arial Black"/>
              </a:rPr>
              <a:t> </a:t>
            </a:r>
            <a:r>
              <a:rPr dirty="0" sz="2400" spc="-195">
                <a:latin typeface="Arial Black"/>
                <a:cs typeface="Arial Black"/>
              </a:rPr>
              <a:t>TANAH</a:t>
            </a:r>
            <a:r>
              <a:rPr dirty="0" sz="2400" spc="-204">
                <a:latin typeface="Arial Black"/>
                <a:cs typeface="Arial Black"/>
              </a:rPr>
              <a:t> </a:t>
            </a:r>
            <a:r>
              <a:rPr dirty="0" sz="2400" spc="-195">
                <a:latin typeface="Arial Black"/>
                <a:cs typeface="Arial Black"/>
              </a:rPr>
              <a:t>LOT</a:t>
            </a:r>
            <a:endParaRPr sz="2400">
              <a:latin typeface="Arial Black"/>
              <a:cs typeface="Arial Black"/>
            </a:endParaRPr>
          </a:p>
          <a:p>
            <a:pPr marL="400685">
              <a:lnSpc>
                <a:spcPct val="100000"/>
              </a:lnSpc>
              <a:spcBef>
                <a:spcPts val="1650"/>
              </a:spcBef>
            </a:pPr>
            <a:r>
              <a:rPr dirty="0" sz="1800" spc="-30">
                <a:latin typeface="Verdana"/>
                <a:cs typeface="Verdana"/>
              </a:rPr>
              <a:t>07.00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45">
                <a:latin typeface="Verdana"/>
                <a:cs typeface="Verdana"/>
              </a:rPr>
              <a:t>Breakfast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35">
                <a:latin typeface="Verdana"/>
                <a:cs typeface="Verdana"/>
              </a:rPr>
              <a:t>at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Hotel</a:t>
            </a:r>
            <a:endParaRPr sz="1800">
              <a:latin typeface="Verdana"/>
              <a:cs typeface="Verdana"/>
            </a:endParaRPr>
          </a:p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latin typeface="Verdana"/>
                <a:cs typeface="Verdana"/>
              </a:rPr>
              <a:t>08.00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Picked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up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by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Tripee</a:t>
            </a:r>
            <a:endParaRPr sz="1800">
              <a:latin typeface="Verdana"/>
              <a:cs typeface="Verdana"/>
            </a:endParaRPr>
          </a:p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dirty="0" sz="1800" spc="-20">
                <a:latin typeface="Verdana"/>
                <a:cs typeface="Verdana"/>
              </a:rPr>
              <a:t>10.00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80">
                <a:latin typeface="Verdana"/>
                <a:cs typeface="Verdana"/>
              </a:rPr>
              <a:t>Taman</a:t>
            </a:r>
            <a:r>
              <a:rPr dirty="0" sz="1800" spc="-160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Ayun</a:t>
            </a:r>
            <a:r>
              <a:rPr dirty="0" sz="1800" spc="-16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Temple</a:t>
            </a:r>
            <a:endParaRPr sz="1800">
              <a:latin typeface="Verdana"/>
              <a:cs typeface="Verdana"/>
            </a:endParaRPr>
          </a:p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dirty="0" sz="1800" spc="-175">
                <a:latin typeface="Verdana"/>
                <a:cs typeface="Verdana"/>
              </a:rPr>
              <a:t>12.15 </a:t>
            </a:r>
            <a:r>
              <a:rPr dirty="0" sz="1800">
                <a:latin typeface="Verdana"/>
                <a:cs typeface="Verdana"/>
              </a:rPr>
              <a:t>Lunch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(not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include)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74516" y="14576449"/>
            <a:ext cx="2468245" cy="1968500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marL="511175">
              <a:lnSpc>
                <a:spcPct val="100000"/>
              </a:lnSpc>
              <a:spcBef>
                <a:spcPts val="1885"/>
              </a:spcBef>
            </a:pPr>
            <a:r>
              <a:rPr dirty="0" sz="4200" spc="-355">
                <a:solidFill>
                  <a:srgbClr val="FFFFFF"/>
                </a:solidFill>
                <a:latin typeface="Arial Black"/>
                <a:cs typeface="Arial Black"/>
              </a:rPr>
              <a:t>DAY</a:t>
            </a:r>
            <a:endParaRPr sz="4200">
              <a:latin typeface="Arial Black"/>
              <a:cs typeface="Arial Black"/>
            </a:endParaRPr>
          </a:p>
          <a:p>
            <a:pPr algn="ctr" marR="104775">
              <a:lnSpc>
                <a:spcPct val="100000"/>
              </a:lnSpc>
              <a:spcBef>
                <a:spcPts val="715"/>
              </a:spcBef>
            </a:pPr>
            <a:r>
              <a:rPr dirty="0" sz="4800" spc="-434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4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401"/>
            <a:ext cx="2314575" cy="1447800"/>
          </a:xfrm>
          <a:custGeom>
            <a:avLst/>
            <a:gdLst/>
            <a:ahLst/>
            <a:cxnLst/>
            <a:rect l="l" t="t" r="r" b="b"/>
            <a:pathLst>
              <a:path w="2314575" h="1447800">
                <a:moveTo>
                  <a:pt x="287" y="1447394"/>
                </a:moveTo>
                <a:lnTo>
                  <a:pt x="0" y="1447394"/>
                </a:lnTo>
                <a:lnTo>
                  <a:pt x="0" y="0"/>
                </a:lnTo>
                <a:lnTo>
                  <a:pt x="2314575" y="0"/>
                </a:lnTo>
                <a:lnTo>
                  <a:pt x="2314575" y="4785"/>
                </a:lnTo>
                <a:lnTo>
                  <a:pt x="2210377" y="116435"/>
                </a:lnTo>
                <a:lnTo>
                  <a:pt x="1917874" y="370881"/>
                </a:lnTo>
                <a:lnTo>
                  <a:pt x="1491761" y="621049"/>
                </a:lnTo>
                <a:lnTo>
                  <a:pt x="982271" y="724648"/>
                </a:lnTo>
                <a:lnTo>
                  <a:pt x="929122" y="725319"/>
                </a:lnTo>
                <a:lnTo>
                  <a:pt x="876095" y="730531"/>
                </a:lnTo>
                <a:lnTo>
                  <a:pt x="823328" y="739982"/>
                </a:lnTo>
                <a:lnTo>
                  <a:pt x="770962" y="753368"/>
                </a:lnTo>
                <a:lnTo>
                  <a:pt x="719137" y="770386"/>
                </a:lnTo>
                <a:lnTo>
                  <a:pt x="667994" y="790730"/>
                </a:lnTo>
                <a:lnTo>
                  <a:pt x="617673" y="814098"/>
                </a:lnTo>
                <a:lnTo>
                  <a:pt x="568314" y="840186"/>
                </a:lnTo>
                <a:lnTo>
                  <a:pt x="520059" y="868691"/>
                </a:lnTo>
                <a:lnTo>
                  <a:pt x="473046" y="899308"/>
                </a:lnTo>
                <a:lnTo>
                  <a:pt x="427417" y="931733"/>
                </a:lnTo>
                <a:lnTo>
                  <a:pt x="383311" y="965664"/>
                </a:lnTo>
                <a:lnTo>
                  <a:pt x="340869" y="1000796"/>
                </a:lnTo>
                <a:lnTo>
                  <a:pt x="300232" y="1036826"/>
                </a:lnTo>
                <a:lnTo>
                  <a:pt x="261540" y="1073450"/>
                </a:lnTo>
                <a:lnTo>
                  <a:pt x="224932" y="1110363"/>
                </a:lnTo>
                <a:lnTo>
                  <a:pt x="190550" y="1147264"/>
                </a:lnTo>
                <a:lnTo>
                  <a:pt x="158534" y="1183847"/>
                </a:lnTo>
                <a:lnTo>
                  <a:pt x="129024" y="1219809"/>
                </a:lnTo>
                <a:lnTo>
                  <a:pt x="102160" y="1254846"/>
                </a:lnTo>
                <a:lnTo>
                  <a:pt x="78083" y="1288655"/>
                </a:lnTo>
                <a:lnTo>
                  <a:pt x="56932" y="1320932"/>
                </a:lnTo>
                <a:lnTo>
                  <a:pt x="23975" y="1379675"/>
                </a:lnTo>
                <a:lnTo>
                  <a:pt x="4409" y="1428644"/>
                </a:lnTo>
                <a:lnTo>
                  <a:pt x="287" y="1447394"/>
                </a:lnTo>
                <a:close/>
              </a:path>
            </a:pathLst>
          </a:custGeom>
          <a:solidFill>
            <a:srgbClr val="0545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79644" y="13823773"/>
            <a:ext cx="9448800" cy="2809875"/>
          </a:xfrm>
          <a:custGeom>
            <a:avLst/>
            <a:gdLst/>
            <a:ahLst/>
            <a:cxnLst/>
            <a:rect l="l" t="t" r="r" b="b"/>
            <a:pathLst>
              <a:path w="9448800" h="2809875">
                <a:moveTo>
                  <a:pt x="9448315" y="2809255"/>
                </a:moveTo>
                <a:lnTo>
                  <a:pt x="0" y="2809255"/>
                </a:lnTo>
                <a:lnTo>
                  <a:pt x="0" y="0"/>
                </a:lnTo>
                <a:lnTo>
                  <a:pt x="9448315" y="0"/>
                </a:lnTo>
                <a:lnTo>
                  <a:pt x="9448315" y="2809255"/>
                </a:lnTo>
                <a:close/>
              </a:path>
            </a:pathLst>
          </a:custGeom>
          <a:solidFill>
            <a:srgbClr val="000000">
              <a:alpha val="4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79644" y="9364850"/>
            <a:ext cx="4721860" cy="3534410"/>
          </a:xfrm>
          <a:custGeom>
            <a:avLst/>
            <a:gdLst/>
            <a:ahLst/>
            <a:cxnLst/>
            <a:rect l="l" t="t" r="r" b="b"/>
            <a:pathLst>
              <a:path w="4721860" h="3534409">
                <a:moveTo>
                  <a:pt x="4721446" y="3534181"/>
                </a:moveTo>
                <a:lnTo>
                  <a:pt x="0" y="3534181"/>
                </a:lnTo>
                <a:lnTo>
                  <a:pt x="0" y="0"/>
                </a:lnTo>
                <a:lnTo>
                  <a:pt x="4721446" y="0"/>
                </a:lnTo>
                <a:lnTo>
                  <a:pt x="4721446" y="3534181"/>
                </a:lnTo>
                <a:close/>
              </a:path>
            </a:pathLst>
          </a:custGeom>
          <a:solidFill>
            <a:srgbClr val="014BB8">
              <a:alpha val="4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838671" y="9364850"/>
            <a:ext cx="3990340" cy="3534410"/>
          </a:xfrm>
          <a:custGeom>
            <a:avLst/>
            <a:gdLst/>
            <a:ahLst/>
            <a:cxnLst/>
            <a:rect l="l" t="t" r="r" b="b"/>
            <a:pathLst>
              <a:path w="3990340" h="3534409">
                <a:moveTo>
                  <a:pt x="3989760" y="3534181"/>
                </a:moveTo>
                <a:lnTo>
                  <a:pt x="0" y="3534181"/>
                </a:lnTo>
                <a:lnTo>
                  <a:pt x="0" y="0"/>
                </a:lnTo>
                <a:lnTo>
                  <a:pt x="3989760" y="0"/>
                </a:lnTo>
                <a:lnTo>
                  <a:pt x="3989760" y="3534181"/>
                </a:lnTo>
                <a:close/>
              </a:path>
            </a:pathLst>
          </a:custGeom>
          <a:solidFill>
            <a:srgbClr val="014BB8">
              <a:alpha val="499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632975" y="14453736"/>
            <a:ext cx="1572895" cy="1504315"/>
            <a:chOff x="632975" y="14453736"/>
            <a:chExt cx="1572895" cy="1504315"/>
          </a:xfrm>
        </p:grpSpPr>
        <p:sp>
          <p:nvSpPr>
            <p:cNvPr id="7" name="object 7" descr=""/>
            <p:cNvSpPr/>
            <p:nvPr/>
          </p:nvSpPr>
          <p:spPr>
            <a:xfrm>
              <a:off x="841438" y="14453736"/>
              <a:ext cx="1364615" cy="1504315"/>
            </a:xfrm>
            <a:custGeom>
              <a:avLst/>
              <a:gdLst/>
              <a:ahLst/>
              <a:cxnLst/>
              <a:rect l="l" t="t" r="r" b="b"/>
              <a:pathLst>
                <a:path w="1364614" h="1504315">
                  <a:moveTo>
                    <a:pt x="1218284" y="1503875"/>
                  </a:moveTo>
                  <a:lnTo>
                    <a:pt x="1139924" y="1503875"/>
                  </a:lnTo>
                  <a:lnTo>
                    <a:pt x="108709" y="1491075"/>
                  </a:lnTo>
                  <a:lnTo>
                    <a:pt x="0" y="1491075"/>
                  </a:lnTo>
                  <a:lnTo>
                    <a:pt x="0" y="0"/>
                  </a:lnTo>
                  <a:lnTo>
                    <a:pt x="1051064" y="0"/>
                  </a:lnTo>
                  <a:lnTo>
                    <a:pt x="1088055" y="3616"/>
                  </a:lnTo>
                  <a:lnTo>
                    <a:pt x="1123172" y="14245"/>
                  </a:lnTo>
                  <a:lnTo>
                    <a:pt x="1155556" y="31553"/>
                  </a:lnTo>
                  <a:lnTo>
                    <a:pt x="1157216" y="32917"/>
                  </a:lnTo>
                  <a:lnTo>
                    <a:pt x="32696" y="32917"/>
                  </a:lnTo>
                  <a:lnTo>
                    <a:pt x="32696" y="1458575"/>
                  </a:lnTo>
                  <a:lnTo>
                    <a:pt x="1341522" y="1458575"/>
                  </a:lnTo>
                  <a:lnTo>
                    <a:pt x="1338199" y="1463650"/>
                  </a:lnTo>
                  <a:lnTo>
                    <a:pt x="1310200" y="1484898"/>
                  </a:lnTo>
                  <a:lnTo>
                    <a:pt x="1270274" y="1498945"/>
                  </a:lnTo>
                  <a:lnTo>
                    <a:pt x="1218284" y="1503875"/>
                  </a:lnTo>
                  <a:close/>
                </a:path>
                <a:path w="1364614" h="1504315">
                  <a:moveTo>
                    <a:pt x="1341522" y="1458575"/>
                  </a:moveTo>
                  <a:lnTo>
                    <a:pt x="114540" y="1458575"/>
                  </a:lnTo>
                  <a:lnTo>
                    <a:pt x="181331" y="1407079"/>
                  </a:lnTo>
                  <a:lnTo>
                    <a:pt x="208411" y="1367713"/>
                  </a:lnTo>
                  <a:lnTo>
                    <a:pt x="200113" y="1320495"/>
                  </a:lnTo>
                  <a:lnTo>
                    <a:pt x="160773" y="1245445"/>
                  </a:lnTo>
                  <a:lnTo>
                    <a:pt x="1206630" y="1245445"/>
                  </a:lnTo>
                  <a:lnTo>
                    <a:pt x="1206597" y="188546"/>
                  </a:lnTo>
                  <a:lnTo>
                    <a:pt x="1198667" y="139506"/>
                  </a:lnTo>
                  <a:lnTo>
                    <a:pt x="1176508" y="96728"/>
                  </a:lnTo>
                  <a:lnTo>
                    <a:pt x="1142754" y="62991"/>
                  </a:lnTo>
                  <a:lnTo>
                    <a:pt x="1100004" y="40864"/>
                  </a:lnTo>
                  <a:lnTo>
                    <a:pt x="1050855" y="32917"/>
                  </a:lnTo>
                  <a:lnTo>
                    <a:pt x="1157216" y="32917"/>
                  </a:lnTo>
                  <a:lnTo>
                    <a:pt x="1207994" y="83983"/>
                  </a:lnTo>
                  <a:lnTo>
                    <a:pt x="1235919" y="151452"/>
                  </a:lnTo>
                  <a:lnTo>
                    <a:pt x="1239535" y="188546"/>
                  </a:lnTo>
                  <a:lnTo>
                    <a:pt x="1239535" y="1245236"/>
                  </a:lnTo>
                  <a:lnTo>
                    <a:pt x="1280769" y="1245236"/>
                  </a:lnTo>
                  <a:lnTo>
                    <a:pt x="1315950" y="1264418"/>
                  </a:lnTo>
                  <a:lnTo>
                    <a:pt x="1347503" y="1312368"/>
                  </a:lnTo>
                  <a:lnTo>
                    <a:pt x="1364410" y="1374693"/>
                  </a:lnTo>
                  <a:lnTo>
                    <a:pt x="1363926" y="1406748"/>
                  </a:lnTo>
                  <a:lnTo>
                    <a:pt x="1355648" y="1437000"/>
                  </a:lnTo>
                  <a:lnTo>
                    <a:pt x="1341522" y="145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975" y="14458111"/>
              <a:ext cx="172227" cy="23021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76376" y="14624581"/>
              <a:ext cx="935990" cy="995044"/>
            </a:xfrm>
            <a:custGeom>
              <a:avLst/>
              <a:gdLst/>
              <a:ahLst/>
              <a:cxnLst/>
              <a:rect l="l" t="t" r="r" b="b"/>
              <a:pathLst>
                <a:path w="935989" h="995044">
                  <a:moveTo>
                    <a:pt x="244919" y="3352"/>
                  </a:moveTo>
                  <a:lnTo>
                    <a:pt x="12293" y="3352"/>
                  </a:lnTo>
                  <a:lnTo>
                    <a:pt x="12293" y="54165"/>
                  </a:lnTo>
                  <a:lnTo>
                    <a:pt x="98094" y="54165"/>
                  </a:lnTo>
                  <a:lnTo>
                    <a:pt x="98094" y="286626"/>
                  </a:lnTo>
                  <a:lnTo>
                    <a:pt x="159321" y="286626"/>
                  </a:lnTo>
                  <a:lnTo>
                    <a:pt x="159321" y="54165"/>
                  </a:lnTo>
                  <a:lnTo>
                    <a:pt x="244919" y="54165"/>
                  </a:lnTo>
                  <a:lnTo>
                    <a:pt x="244919" y="3352"/>
                  </a:lnTo>
                  <a:close/>
                </a:path>
                <a:path w="935989" h="995044">
                  <a:moveTo>
                    <a:pt x="570826" y="287083"/>
                  </a:moveTo>
                  <a:lnTo>
                    <a:pt x="537095" y="254165"/>
                  </a:lnTo>
                  <a:lnTo>
                    <a:pt x="524294" y="241668"/>
                  </a:lnTo>
                  <a:lnTo>
                    <a:pt x="494398" y="212509"/>
                  </a:lnTo>
                  <a:lnTo>
                    <a:pt x="519391" y="178752"/>
                  </a:lnTo>
                  <a:lnTo>
                    <a:pt x="569379" y="111252"/>
                  </a:lnTo>
                  <a:lnTo>
                    <a:pt x="509397" y="111252"/>
                  </a:lnTo>
                  <a:lnTo>
                    <a:pt x="460044" y="178752"/>
                  </a:lnTo>
                  <a:lnTo>
                    <a:pt x="444652" y="163753"/>
                  </a:lnTo>
                  <a:lnTo>
                    <a:pt x="427342" y="146875"/>
                  </a:lnTo>
                  <a:lnTo>
                    <a:pt x="427342" y="220421"/>
                  </a:lnTo>
                  <a:lnTo>
                    <a:pt x="417042" y="230238"/>
                  </a:lnTo>
                  <a:lnTo>
                    <a:pt x="406806" y="236829"/>
                  </a:lnTo>
                  <a:lnTo>
                    <a:pt x="395744" y="240512"/>
                  </a:lnTo>
                  <a:lnTo>
                    <a:pt x="382981" y="241668"/>
                  </a:lnTo>
                  <a:lnTo>
                    <a:pt x="365925" y="238607"/>
                  </a:lnTo>
                  <a:lnTo>
                    <a:pt x="353987" y="230466"/>
                  </a:lnTo>
                  <a:lnTo>
                    <a:pt x="346964" y="218821"/>
                  </a:lnTo>
                  <a:lnTo>
                    <a:pt x="344665" y="205206"/>
                  </a:lnTo>
                  <a:lnTo>
                    <a:pt x="345909" y="194716"/>
                  </a:lnTo>
                  <a:lnTo>
                    <a:pt x="350062" y="184086"/>
                  </a:lnTo>
                  <a:lnTo>
                    <a:pt x="357759" y="173659"/>
                  </a:lnTo>
                  <a:lnTo>
                    <a:pt x="369658" y="163753"/>
                  </a:lnTo>
                  <a:lnTo>
                    <a:pt x="427342" y="220421"/>
                  </a:lnTo>
                  <a:lnTo>
                    <a:pt x="427342" y="146875"/>
                  </a:lnTo>
                  <a:lnTo>
                    <a:pt x="418807" y="138544"/>
                  </a:lnTo>
                  <a:lnTo>
                    <a:pt x="441540" y="123748"/>
                  </a:lnTo>
                  <a:lnTo>
                    <a:pt x="454698" y="111036"/>
                  </a:lnTo>
                  <a:lnTo>
                    <a:pt x="458038" y="107810"/>
                  </a:lnTo>
                  <a:lnTo>
                    <a:pt x="468096" y="89852"/>
                  </a:lnTo>
                  <a:lnTo>
                    <a:pt x="471500" y="68961"/>
                  </a:lnTo>
                  <a:lnTo>
                    <a:pt x="466788" y="45529"/>
                  </a:lnTo>
                  <a:lnTo>
                    <a:pt x="426339" y="5702"/>
                  </a:lnTo>
                  <a:lnTo>
                    <a:pt x="419849" y="4610"/>
                  </a:lnTo>
                  <a:lnTo>
                    <a:pt x="419849" y="70002"/>
                  </a:lnTo>
                  <a:lnTo>
                    <a:pt x="417626" y="82588"/>
                  </a:lnTo>
                  <a:lnTo>
                    <a:pt x="411492" y="93573"/>
                  </a:lnTo>
                  <a:lnTo>
                    <a:pt x="402183" y="103022"/>
                  </a:lnTo>
                  <a:lnTo>
                    <a:pt x="390486" y="111036"/>
                  </a:lnTo>
                  <a:lnTo>
                    <a:pt x="381000" y="101333"/>
                  </a:lnTo>
                  <a:lnTo>
                    <a:pt x="373329" y="91668"/>
                  </a:lnTo>
                  <a:lnTo>
                    <a:pt x="368198" y="81686"/>
                  </a:lnTo>
                  <a:lnTo>
                    <a:pt x="366331" y="71043"/>
                  </a:lnTo>
                  <a:lnTo>
                    <a:pt x="368211" y="58432"/>
                  </a:lnTo>
                  <a:lnTo>
                    <a:pt x="373583" y="48780"/>
                  </a:lnTo>
                  <a:lnTo>
                    <a:pt x="382054" y="42595"/>
                  </a:lnTo>
                  <a:lnTo>
                    <a:pt x="393192" y="40411"/>
                  </a:lnTo>
                  <a:lnTo>
                    <a:pt x="405180" y="42875"/>
                  </a:lnTo>
                  <a:lnTo>
                    <a:pt x="413473" y="49428"/>
                  </a:lnTo>
                  <a:lnTo>
                    <a:pt x="418287" y="58877"/>
                  </a:lnTo>
                  <a:lnTo>
                    <a:pt x="419849" y="70002"/>
                  </a:lnTo>
                  <a:lnTo>
                    <a:pt x="419849" y="4610"/>
                  </a:lnTo>
                  <a:lnTo>
                    <a:pt x="392772" y="0"/>
                  </a:lnTo>
                  <a:lnTo>
                    <a:pt x="359816" y="5702"/>
                  </a:lnTo>
                  <a:lnTo>
                    <a:pt x="359638" y="5702"/>
                  </a:lnTo>
                  <a:lnTo>
                    <a:pt x="334225" y="21615"/>
                  </a:lnTo>
                  <a:lnTo>
                    <a:pt x="318071" y="45529"/>
                  </a:lnTo>
                  <a:lnTo>
                    <a:pt x="312394" y="75412"/>
                  </a:lnTo>
                  <a:lnTo>
                    <a:pt x="314642" y="92367"/>
                  </a:lnTo>
                  <a:lnTo>
                    <a:pt x="320738" y="107937"/>
                  </a:lnTo>
                  <a:lnTo>
                    <a:pt x="329692" y="122148"/>
                  </a:lnTo>
                  <a:lnTo>
                    <a:pt x="340499" y="135001"/>
                  </a:lnTo>
                  <a:lnTo>
                    <a:pt x="316369" y="150952"/>
                  </a:lnTo>
                  <a:lnTo>
                    <a:pt x="298831" y="168516"/>
                  </a:lnTo>
                  <a:lnTo>
                    <a:pt x="288112" y="188709"/>
                  </a:lnTo>
                  <a:lnTo>
                    <a:pt x="284480" y="212509"/>
                  </a:lnTo>
                  <a:lnTo>
                    <a:pt x="289864" y="241071"/>
                  </a:lnTo>
                  <a:lnTo>
                    <a:pt x="306476" y="266331"/>
                  </a:lnTo>
                  <a:lnTo>
                    <a:pt x="335000" y="284365"/>
                  </a:lnTo>
                  <a:lnTo>
                    <a:pt x="376110" y="291249"/>
                  </a:lnTo>
                  <a:lnTo>
                    <a:pt x="403783" y="288620"/>
                  </a:lnTo>
                  <a:lnTo>
                    <a:pt x="426402" y="281152"/>
                  </a:lnTo>
                  <a:lnTo>
                    <a:pt x="445287" y="269455"/>
                  </a:lnTo>
                  <a:lnTo>
                    <a:pt x="461708" y="254165"/>
                  </a:lnTo>
                  <a:lnTo>
                    <a:pt x="495236" y="287083"/>
                  </a:lnTo>
                  <a:lnTo>
                    <a:pt x="570826" y="287083"/>
                  </a:lnTo>
                  <a:close/>
                </a:path>
                <a:path w="935989" h="995044">
                  <a:moveTo>
                    <a:pt x="878420" y="199796"/>
                  </a:moveTo>
                  <a:lnTo>
                    <a:pt x="816787" y="199796"/>
                  </a:lnTo>
                  <a:lnTo>
                    <a:pt x="811072" y="213512"/>
                  </a:lnTo>
                  <a:lnTo>
                    <a:pt x="800798" y="227634"/>
                  </a:lnTo>
                  <a:lnTo>
                    <a:pt x="784047" y="238671"/>
                  </a:lnTo>
                  <a:lnTo>
                    <a:pt x="758888" y="243128"/>
                  </a:lnTo>
                  <a:lnTo>
                    <a:pt x="724674" y="234505"/>
                  </a:lnTo>
                  <a:lnTo>
                    <a:pt x="702602" y="211924"/>
                  </a:lnTo>
                  <a:lnTo>
                    <a:pt x="690765" y="180378"/>
                  </a:lnTo>
                  <a:lnTo>
                    <a:pt x="687247" y="144792"/>
                  </a:lnTo>
                  <a:lnTo>
                    <a:pt x="691095" y="107950"/>
                  </a:lnTo>
                  <a:lnTo>
                    <a:pt x="703338" y="77050"/>
                  </a:lnTo>
                  <a:lnTo>
                    <a:pt x="725030" y="55816"/>
                  </a:lnTo>
                  <a:lnTo>
                    <a:pt x="757224" y="47917"/>
                  </a:lnTo>
                  <a:lnTo>
                    <a:pt x="781964" y="51638"/>
                  </a:lnTo>
                  <a:lnTo>
                    <a:pt x="799261" y="61480"/>
                  </a:lnTo>
                  <a:lnTo>
                    <a:pt x="810437" y="75425"/>
                  </a:lnTo>
                  <a:lnTo>
                    <a:pt x="816787" y="91452"/>
                  </a:lnTo>
                  <a:lnTo>
                    <a:pt x="878014" y="91452"/>
                  </a:lnTo>
                  <a:lnTo>
                    <a:pt x="867130" y="57213"/>
                  </a:lnTo>
                  <a:lnTo>
                    <a:pt x="859853" y="47917"/>
                  </a:lnTo>
                  <a:lnTo>
                    <a:pt x="844270" y="27990"/>
                  </a:lnTo>
                  <a:lnTo>
                    <a:pt x="808596" y="7632"/>
                  </a:lnTo>
                  <a:lnTo>
                    <a:pt x="759307" y="0"/>
                  </a:lnTo>
                  <a:lnTo>
                    <a:pt x="710247" y="7861"/>
                  </a:lnTo>
                  <a:lnTo>
                    <a:pt x="672401" y="29451"/>
                  </a:lnTo>
                  <a:lnTo>
                    <a:pt x="645591" y="61823"/>
                  </a:lnTo>
                  <a:lnTo>
                    <a:pt x="629627" y="102031"/>
                  </a:lnTo>
                  <a:lnTo>
                    <a:pt x="624357" y="147078"/>
                  </a:lnTo>
                  <a:lnTo>
                    <a:pt x="629488" y="192938"/>
                  </a:lnTo>
                  <a:lnTo>
                    <a:pt x="645045" y="232498"/>
                  </a:lnTo>
                  <a:lnTo>
                    <a:pt x="671233" y="263537"/>
                  </a:lnTo>
                  <a:lnTo>
                    <a:pt x="708266" y="283794"/>
                  </a:lnTo>
                  <a:lnTo>
                    <a:pt x="756386" y="291045"/>
                  </a:lnTo>
                  <a:lnTo>
                    <a:pt x="803719" y="284200"/>
                  </a:lnTo>
                  <a:lnTo>
                    <a:pt x="839660" y="265188"/>
                  </a:lnTo>
                  <a:lnTo>
                    <a:pt x="858608" y="243128"/>
                  </a:lnTo>
                  <a:lnTo>
                    <a:pt x="864489" y="236283"/>
                  </a:lnTo>
                  <a:lnTo>
                    <a:pt x="878420" y="199796"/>
                  </a:lnTo>
                  <a:close/>
                </a:path>
                <a:path w="935989" h="995044">
                  <a:moveTo>
                    <a:pt x="935482" y="970026"/>
                  </a:moveTo>
                  <a:lnTo>
                    <a:pt x="933551" y="960462"/>
                  </a:lnTo>
                  <a:lnTo>
                    <a:pt x="928281" y="952652"/>
                  </a:lnTo>
                  <a:lnTo>
                    <a:pt x="920470" y="947369"/>
                  </a:lnTo>
                  <a:lnTo>
                    <a:pt x="910920" y="945438"/>
                  </a:lnTo>
                  <a:lnTo>
                    <a:pt x="24574" y="945438"/>
                  </a:lnTo>
                  <a:lnTo>
                    <a:pt x="15024" y="947369"/>
                  </a:lnTo>
                  <a:lnTo>
                    <a:pt x="7213" y="952652"/>
                  </a:lnTo>
                  <a:lnTo>
                    <a:pt x="1943" y="960462"/>
                  </a:lnTo>
                  <a:lnTo>
                    <a:pt x="0" y="970026"/>
                  </a:lnTo>
                  <a:lnTo>
                    <a:pt x="1943" y="979576"/>
                  </a:lnTo>
                  <a:lnTo>
                    <a:pt x="7213" y="987386"/>
                  </a:lnTo>
                  <a:lnTo>
                    <a:pt x="15024" y="992670"/>
                  </a:lnTo>
                  <a:lnTo>
                    <a:pt x="24574" y="994600"/>
                  </a:lnTo>
                  <a:lnTo>
                    <a:pt x="910920" y="994600"/>
                  </a:lnTo>
                  <a:lnTo>
                    <a:pt x="920470" y="992670"/>
                  </a:lnTo>
                  <a:lnTo>
                    <a:pt x="928281" y="987386"/>
                  </a:lnTo>
                  <a:lnTo>
                    <a:pt x="933551" y="979576"/>
                  </a:lnTo>
                  <a:lnTo>
                    <a:pt x="935482" y="970026"/>
                  </a:lnTo>
                  <a:close/>
                </a:path>
                <a:path w="935989" h="995044">
                  <a:moveTo>
                    <a:pt x="935482" y="838136"/>
                  </a:moveTo>
                  <a:lnTo>
                    <a:pt x="933551" y="828586"/>
                  </a:lnTo>
                  <a:lnTo>
                    <a:pt x="928281" y="820775"/>
                  </a:lnTo>
                  <a:lnTo>
                    <a:pt x="920470" y="815492"/>
                  </a:lnTo>
                  <a:lnTo>
                    <a:pt x="910920" y="813562"/>
                  </a:lnTo>
                  <a:lnTo>
                    <a:pt x="24574" y="813562"/>
                  </a:lnTo>
                  <a:lnTo>
                    <a:pt x="15024" y="815492"/>
                  </a:lnTo>
                  <a:lnTo>
                    <a:pt x="7213" y="820775"/>
                  </a:lnTo>
                  <a:lnTo>
                    <a:pt x="1943" y="828586"/>
                  </a:lnTo>
                  <a:lnTo>
                    <a:pt x="0" y="838136"/>
                  </a:lnTo>
                  <a:lnTo>
                    <a:pt x="1943" y="847699"/>
                  </a:lnTo>
                  <a:lnTo>
                    <a:pt x="7213" y="855510"/>
                  </a:lnTo>
                  <a:lnTo>
                    <a:pt x="15024" y="860793"/>
                  </a:lnTo>
                  <a:lnTo>
                    <a:pt x="24574" y="862723"/>
                  </a:lnTo>
                  <a:lnTo>
                    <a:pt x="910920" y="862723"/>
                  </a:lnTo>
                  <a:lnTo>
                    <a:pt x="920470" y="860793"/>
                  </a:lnTo>
                  <a:lnTo>
                    <a:pt x="928281" y="855510"/>
                  </a:lnTo>
                  <a:lnTo>
                    <a:pt x="933551" y="847699"/>
                  </a:lnTo>
                  <a:lnTo>
                    <a:pt x="935482" y="838136"/>
                  </a:lnTo>
                  <a:close/>
                </a:path>
                <a:path w="935989" h="995044">
                  <a:moveTo>
                    <a:pt x="935482" y="706475"/>
                  </a:moveTo>
                  <a:lnTo>
                    <a:pt x="933551" y="696912"/>
                  </a:lnTo>
                  <a:lnTo>
                    <a:pt x="928281" y="689102"/>
                  </a:lnTo>
                  <a:lnTo>
                    <a:pt x="920470" y="683831"/>
                  </a:lnTo>
                  <a:lnTo>
                    <a:pt x="910920" y="681888"/>
                  </a:lnTo>
                  <a:lnTo>
                    <a:pt x="24574" y="681888"/>
                  </a:lnTo>
                  <a:lnTo>
                    <a:pt x="15024" y="683831"/>
                  </a:lnTo>
                  <a:lnTo>
                    <a:pt x="7213" y="689102"/>
                  </a:lnTo>
                  <a:lnTo>
                    <a:pt x="1943" y="696912"/>
                  </a:lnTo>
                  <a:lnTo>
                    <a:pt x="0" y="706475"/>
                  </a:lnTo>
                  <a:lnTo>
                    <a:pt x="1943" y="716026"/>
                  </a:lnTo>
                  <a:lnTo>
                    <a:pt x="7213" y="723849"/>
                  </a:lnTo>
                  <a:lnTo>
                    <a:pt x="15024" y="729119"/>
                  </a:lnTo>
                  <a:lnTo>
                    <a:pt x="24574" y="731062"/>
                  </a:lnTo>
                  <a:lnTo>
                    <a:pt x="910920" y="731062"/>
                  </a:lnTo>
                  <a:lnTo>
                    <a:pt x="920470" y="729119"/>
                  </a:lnTo>
                  <a:lnTo>
                    <a:pt x="928281" y="723849"/>
                  </a:lnTo>
                  <a:lnTo>
                    <a:pt x="933551" y="716026"/>
                  </a:lnTo>
                  <a:lnTo>
                    <a:pt x="935482" y="706475"/>
                  </a:lnTo>
                  <a:close/>
                </a:path>
                <a:path w="935989" h="995044">
                  <a:moveTo>
                    <a:pt x="935482" y="574598"/>
                  </a:moveTo>
                  <a:lnTo>
                    <a:pt x="933551" y="565035"/>
                  </a:lnTo>
                  <a:lnTo>
                    <a:pt x="928281" y="557225"/>
                  </a:lnTo>
                  <a:lnTo>
                    <a:pt x="920470" y="551942"/>
                  </a:lnTo>
                  <a:lnTo>
                    <a:pt x="910920" y="550011"/>
                  </a:lnTo>
                  <a:lnTo>
                    <a:pt x="24574" y="550011"/>
                  </a:lnTo>
                  <a:lnTo>
                    <a:pt x="15024" y="551942"/>
                  </a:lnTo>
                  <a:lnTo>
                    <a:pt x="7213" y="557225"/>
                  </a:lnTo>
                  <a:lnTo>
                    <a:pt x="1943" y="565035"/>
                  </a:lnTo>
                  <a:lnTo>
                    <a:pt x="0" y="574598"/>
                  </a:lnTo>
                  <a:lnTo>
                    <a:pt x="1943" y="584149"/>
                  </a:lnTo>
                  <a:lnTo>
                    <a:pt x="7213" y="591959"/>
                  </a:lnTo>
                  <a:lnTo>
                    <a:pt x="15024" y="597242"/>
                  </a:lnTo>
                  <a:lnTo>
                    <a:pt x="24574" y="599173"/>
                  </a:lnTo>
                  <a:lnTo>
                    <a:pt x="910920" y="599173"/>
                  </a:lnTo>
                  <a:lnTo>
                    <a:pt x="920470" y="597242"/>
                  </a:lnTo>
                  <a:lnTo>
                    <a:pt x="928281" y="591959"/>
                  </a:lnTo>
                  <a:lnTo>
                    <a:pt x="933551" y="584149"/>
                  </a:lnTo>
                  <a:lnTo>
                    <a:pt x="935482" y="574598"/>
                  </a:lnTo>
                  <a:close/>
                </a:path>
                <a:path w="935989" h="995044">
                  <a:moveTo>
                    <a:pt x="935482" y="442925"/>
                  </a:moveTo>
                  <a:lnTo>
                    <a:pt x="933551" y="433374"/>
                  </a:lnTo>
                  <a:lnTo>
                    <a:pt x="928281" y="425551"/>
                  </a:lnTo>
                  <a:lnTo>
                    <a:pt x="920470" y="420281"/>
                  </a:lnTo>
                  <a:lnTo>
                    <a:pt x="910920" y="418338"/>
                  </a:lnTo>
                  <a:lnTo>
                    <a:pt x="296976" y="418338"/>
                  </a:lnTo>
                  <a:lnTo>
                    <a:pt x="287426" y="420281"/>
                  </a:lnTo>
                  <a:lnTo>
                    <a:pt x="279615" y="425551"/>
                  </a:lnTo>
                  <a:lnTo>
                    <a:pt x="274345" y="433374"/>
                  </a:lnTo>
                  <a:lnTo>
                    <a:pt x="272402" y="442925"/>
                  </a:lnTo>
                  <a:lnTo>
                    <a:pt x="274307" y="452475"/>
                  </a:lnTo>
                  <a:lnTo>
                    <a:pt x="279539" y="460298"/>
                  </a:lnTo>
                  <a:lnTo>
                    <a:pt x="287337" y="465569"/>
                  </a:lnTo>
                  <a:lnTo>
                    <a:pt x="296976" y="467512"/>
                  </a:lnTo>
                  <a:lnTo>
                    <a:pt x="910920" y="467512"/>
                  </a:lnTo>
                  <a:lnTo>
                    <a:pt x="920470" y="465569"/>
                  </a:lnTo>
                  <a:lnTo>
                    <a:pt x="928281" y="460298"/>
                  </a:lnTo>
                  <a:lnTo>
                    <a:pt x="933551" y="452475"/>
                  </a:lnTo>
                  <a:lnTo>
                    <a:pt x="935482" y="4429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0339530"/>
            <a:ext cx="76200" cy="76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0653855"/>
            <a:ext cx="76200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0968180"/>
            <a:ext cx="76200" cy="762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1282505"/>
            <a:ext cx="76200" cy="762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1596830"/>
            <a:ext cx="76200" cy="7620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1911155"/>
            <a:ext cx="76200" cy="762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2225480"/>
            <a:ext cx="76200" cy="7620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25" y="12539805"/>
            <a:ext cx="76200" cy="76200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79644" y="9364850"/>
            <a:ext cx="4721860" cy="3534410"/>
          </a:xfrm>
          <a:prstGeom prst="rect">
            <a:avLst/>
          </a:prstGeom>
        </p:spPr>
        <p:txBody>
          <a:bodyPr wrap="square" lIns="0" tIns="237490" rIns="0" bIns="0" rtlCol="0" vert="horz">
            <a:spAutoFit/>
          </a:bodyPr>
          <a:lstStyle/>
          <a:p>
            <a:pPr marL="281305">
              <a:lnSpc>
                <a:spcPct val="100000"/>
              </a:lnSpc>
              <a:spcBef>
                <a:spcPts val="1870"/>
              </a:spcBef>
            </a:pPr>
            <a:r>
              <a:rPr dirty="0" sz="2400" spc="-300">
                <a:solidFill>
                  <a:srgbClr val="014BB8"/>
                </a:solidFill>
                <a:latin typeface="Arial Black"/>
                <a:cs typeface="Arial Black"/>
              </a:rPr>
              <a:t>PACKAGE</a:t>
            </a:r>
            <a:r>
              <a:rPr dirty="0" sz="2400" spc="-170">
                <a:solidFill>
                  <a:srgbClr val="014BB8"/>
                </a:solidFill>
                <a:latin typeface="Arial Black"/>
                <a:cs typeface="Arial Black"/>
              </a:rPr>
              <a:t> </a:t>
            </a:r>
            <a:r>
              <a:rPr dirty="0" sz="2400" spc="-114">
                <a:solidFill>
                  <a:srgbClr val="014BB8"/>
                </a:solidFill>
                <a:latin typeface="Arial Black"/>
                <a:cs typeface="Arial Black"/>
              </a:rPr>
              <a:t>INCLUDES</a:t>
            </a:r>
            <a:endParaRPr sz="2400">
              <a:latin typeface="Arial Black"/>
              <a:cs typeface="Arial Black"/>
            </a:endParaRPr>
          </a:p>
          <a:p>
            <a:pPr marL="641350" marR="2040255">
              <a:lnSpc>
                <a:spcPct val="114599"/>
              </a:lnSpc>
              <a:spcBef>
                <a:spcPts val="1710"/>
              </a:spcBef>
            </a:pPr>
            <a:r>
              <a:rPr dirty="0" sz="1800" spc="-40">
                <a:latin typeface="Verdana"/>
                <a:cs typeface="Verdana"/>
              </a:rPr>
              <a:t>Car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550">
                <a:latin typeface="Verdana"/>
                <a:cs typeface="Verdana"/>
              </a:rPr>
              <a:t>+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35">
                <a:latin typeface="Verdana"/>
                <a:cs typeface="Verdana"/>
              </a:rPr>
              <a:t>Driver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140">
                <a:latin typeface="Verdana"/>
                <a:cs typeface="Verdana"/>
              </a:rPr>
              <a:t>&amp;</a:t>
            </a:r>
            <a:r>
              <a:rPr dirty="0" sz="1800" spc="-17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Fuel </a:t>
            </a:r>
            <a:r>
              <a:rPr dirty="0" sz="1800" spc="-35">
                <a:latin typeface="Verdana"/>
                <a:cs typeface="Verdana"/>
              </a:rPr>
              <a:t>Driver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and</a:t>
            </a:r>
            <a:r>
              <a:rPr dirty="0" sz="1800" spc="-16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Guide</a:t>
            </a:r>
            <a:endParaRPr sz="1800">
              <a:latin typeface="Verdana"/>
              <a:cs typeface="Verdana"/>
            </a:endParaRPr>
          </a:p>
          <a:p>
            <a:pPr marL="641350" marR="340360">
              <a:lnSpc>
                <a:spcPct val="114599"/>
              </a:lnSpc>
            </a:pPr>
            <a:r>
              <a:rPr dirty="0" sz="1800" spc="-25">
                <a:latin typeface="Verdana"/>
                <a:cs typeface="Verdana"/>
              </a:rPr>
              <a:t>Tourist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Attraction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Entrance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Ticket </a:t>
            </a:r>
            <a:r>
              <a:rPr dirty="0" sz="1800" spc="-70">
                <a:latin typeface="Verdana"/>
                <a:cs typeface="Verdana"/>
              </a:rPr>
              <a:t>Parking,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Tolls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140">
                <a:latin typeface="Verdana"/>
                <a:cs typeface="Verdana"/>
              </a:rPr>
              <a:t>&amp;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Tourist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Levy </a:t>
            </a:r>
            <a:r>
              <a:rPr dirty="0" sz="1800" spc="-30">
                <a:latin typeface="Verdana"/>
                <a:cs typeface="Verdana"/>
              </a:rPr>
              <a:t>Welcome</a:t>
            </a:r>
            <a:r>
              <a:rPr dirty="0" sz="1800" spc="-170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by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50">
                <a:latin typeface="Verdana"/>
                <a:cs typeface="Verdana"/>
              </a:rPr>
              <a:t>Dewi</a:t>
            </a:r>
            <a:r>
              <a:rPr dirty="0" sz="1800" spc="-16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Bunga</a:t>
            </a:r>
            <a:endParaRPr sz="1800">
              <a:latin typeface="Verdana"/>
              <a:cs typeface="Verdana"/>
            </a:endParaRPr>
          </a:p>
          <a:p>
            <a:pPr marL="641350" marR="2558415">
              <a:lnSpc>
                <a:spcPct val="114599"/>
              </a:lnSpc>
            </a:pPr>
            <a:r>
              <a:rPr dirty="0" sz="1800" spc="-10">
                <a:latin typeface="Verdana"/>
                <a:cs typeface="Verdana"/>
              </a:rPr>
              <a:t>Mineral</a:t>
            </a:r>
            <a:r>
              <a:rPr dirty="0" sz="1800" spc="-195">
                <a:latin typeface="Verdana"/>
                <a:cs typeface="Verdana"/>
              </a:rPr>
              <a:t> </a:t>
            </a:r>
            <a:r>
              <a:rPr dirty="0" sz="1800" spc="-40">
                <a:latin typeface="Verdana"/>
                <a:cs typeface="Verdana"/>
              </a:rPr>
              <a:t>water </a:t>
            </a:r>
            <a:r>
              <a:rPr dirty="0" sz="1800" spc="-10">
                <a:latin typeface="Verdana"/>
                <a:cs typeface="Verdana"/>
              </a:rPr>
              <a:t>Breakfast</a:t>
            </a:r>
            <a:endParaRPr sz="1800">
              <a:latin typeface="Verdana"/>
              <a:cs typeface="Verdana"/>
            </a:endParaRPr>
          </a:p>
          <a:p>
            <a:pPr marL="641350">
              <a:lnSpc>
                <a:spcPct val="100000"/>
              </a:lnSpc>
              <a:spcBef>
                <a:spcPts val="310"/>
              </a:spcBef>
            </a:pPr>
            <a:r>
              <a:rPr dirty="0" sz="1800" spc="-20">
                <a:latin typeface="Verdana"/>
                <a:cs typeface="Verdana"/>
              </a:rPr>
              <a:t>Jimbaran</a:t>
            </a:r>
            <a:r>
              <a:rPr dirty="0" sz="1800" spc="-12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Seafood</a:t>
            </a:r>
            <a:r>
              <a:rPr dirty="0" sz="1800" spc="-12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Dinner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4950" y="10339530"/>
            <a:ext cx="76200" cy="762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4950" y="10653855"/>
            <a:ext cx="76200" cy="7620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4950" y="10968180"/>
            <a:ext cx="76200" cy="7620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4950" y="11282505"/>
            <a:ext cx="76200" cy="76200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4950" y="11596830"/>
            <a:ext cx="76200" cy="76200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5838671" y="9364850"/>
            <a:ext cx="3990340" cy="3534410"/>
          </a:xfrm>
          <a:prstGeom prst="rect">
            <a:avLst/>
          </a:prstGeom>
        </p:spPr>
        <p:txBody>
          <a:bodyPr wrap="square" lIns="0" tIns="237490" rIns="0" bIns="0" rtlCol="0" vert="horz">
            <a:spAutoFit/>
          </a:bodyPr>
          <a:lstStyle/>
          <a:p>
            <a:pPr marL="494665">
              <a:lnSpc>
                <a:spcPct val="100000"/>
              </a:lnSpc>
              <a:spcBef>
                <a:spcPts val="1870"/>
              </a:spcBef>
            </a:pPr>
            <a:r>
              <a:rPr dirty="0" sz="2400" spc="-200">
                <a:solidFill>
                  <a:srgbClr val="014BB8"/>
                </a:solidFill>
                <a:latin typeface="Arial Black"/>
                <a:cs typeface="Arial Black"/>
              </a:rPr>
              <a:t>NOT</a:t>
            </a:r>
            <a:r>
              <a:rPr dirty="0" sz="2400" spc="-210">
                <a:solidFill>
                  <a:srgbClr val="014BB8"/>
                </a:solidFill>
                <a:latin typeface="Arial Black"/>
                <a:cs typeface="Arial Black"/>
              </a:rPr>
              <a:t> </a:t>
            </a:r>
            <a:r>
              <a:rPr dirty="0" sz="2400" spc="-35">
                <a:solidFill>
                  <a:srgbClr val="014BB8"/>
                </a:solidFill>
                <a:latin typeface="Arial Black"/>
                <a:cs typeface="Arial Black"/>
              </a:rPr>
              <a:t>INCLUDED</a:t>
            </a:r>
            <a:endParaRPr sz="2400">
              <a:latin typeface="Arial Black"/>
              <a:cs typeface="Arial Black"/>
            </a:endParaRPr>
          </a:p>
          <a:p>
            <a:pPr marL="883285" marR="1050925">
              <a:lnSpc>
                <a:spcPct val="114599"/>
              </a:lnSpc>
              <a:spcBef>
                <a:spcPts val="1710"/>
              </a:spcBef>
            </a:pPr>
            <a:r>
              <a:rPr dirty="0" sz="1800" spc="-35">
                <a:latin typeface="Verdana"/>
                <a:cs typeface="Verdana"/>
              </a:rPr>
              <a:t>Flight</a:t>
            </a:r>
            <a:r>
              <a:rPr dirty="0" sz="1800" spc="-14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ticket Personal</a:t>
            </a:r>
            <a:r>
              <a:rPr dirty="0" sz="1800" spc="-195">
                <a:latin typeface="Verdana"/>
                <a:cs typeface="Verdana"/>
              </a:rPr>
              <a:t> </a:t>
            </a:r>
            <a:r>
              <a:rPr dirty="0" sz="1800" spc="-55">
                <a:latin typeface="Verdana"/>
                <a:cs typeface="Verdana"/>
              </a:rPr>
              <a:t>expenses </a:t>
            </a:r>
            <a:r>
              <a:rPr dirty="0" sz="1800" spc="-35">
                <a:latin typeface="Verdana"/>
                <a:cs typeface="Verdana"/>
              </a:rPr>
              <a:t>Driver</a:t>
            </a:r>
            <a:r>
              <a:rPr dirty="0" sz="1800" spc="-15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Tips </a:t>
            </a:r>
            <a:r>
              <a:rPr dirty="0" sz="1800" spc="-10">
                <a:latin typeface="Verdana"/>
                <a:cs typeface="Verdana"/>
              </a:rPr>
              <a:t>Insurance</a:t>
            </a:r>
            <a:endParaRPr sz="1800">
              <a:latin typeface="Verdana"/>
              <a:cs typeface="Verdana"/>
            </a:endParaRPr>
          </a:p>
          <a:p>
            <a:pPr marL="883285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latin typeface="Verdana"/>
                <a:cs typeface="Verdana"/>
              </a:rPr>
              <a:t>Lunch</a:t>
            </a:r>
            <a:r>
              <a:rPr dirty="0" sz="1800" spc="-18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and</a:t>
            </a:r>
            <a:r>
              <a:rPr dirty="0" sz="1800" spc="-18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Dinner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8390" y="14445369"/>
            <a:ext cx="66675" cy="66675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8390" y="14693019"/>
            <a:ext cx="66675" cy="66675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8390" y="14940669"/>
            <a:ext cx="66675" cy="66675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8390" y="15188319"/>
            <a:ext cx="66675" cy="66675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8390" y="15435969"/>
            <a:ext cx="66675" cy="66675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8390" y="15683619"/>
            <a:ext cx="66675" cy="66675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379644" y="13823773"/>
            <a:ext cx="9448800" cy="2809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400">
              <a:latin typeface="Times New Roman"/>
              <a:cs typeface="Times New Roman"/>
            </a:endParaRPr>
          </a:p>
          <a:p>
            <a:pPr marL="2425700" marR="2487930">
              <a:lnSpc>
                <a:spcPct val="116100"/>
              </a:lnSpc>
              <a:spcBef>
                <a:spcPts val="5"/>
              </a:spcBef>
            </a:pPr>
            <a:r>
              <a:rPr dirty="0" sz="1400">
                <a:latin typeface="Lucida Sans Unicode"/>
                <a:cs typeface="Lucida Sans Unicode"/>
              </a:rPr>
              <a:t>Private</a:t>
            </a:r>
            <a:r>
              <a:rPr dirty="0" sz="1400" spc="65">
                <a:latin typeface="Lucida Sans Unicode"/>
                <a:cs typeface="Lucida Sans Unicode"/>
              </a:rPr>
              <a:t> </a:t>
            </a:r>
            <a:r>
              <a:rPr dirty="0" sz="1400" spc="-50">
                <a:latin typeface="Lucida Sans Unicode"/>
                <a:cs typeface="Lucida Sans Unicode"/>
              </a:rPr>
              <a:t>Tour,</a:t>
            </a:r>
            <a:r>
              <a:rPr dirty="0" sz="1400" spc="6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not</a:t>
            </a:r>
            <a:r>
              <a:rPr dirty="0" sz="1400" spc="65">
                <a:latin typeface="Lucida Sans Unicode"/>
                <a:cs typeface="Lucida Sans Unicode"/>
              </a:rPr>
              <a:t> combined </a:t>
            </a:r>
            <a:r>
              <a:rPr dirty="0" sz="1400">
                <a:latin typeface="Lucida Sans Unicode"/>
                <a:cs typeface="Lucida Sans Unicode"/>
              </a:rPr>
              <a:t>with</a:t>
            </a:r>
            <a:r>
              <a:rPr dirty="0" sz="1400" spc="6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other</a:t>
            </a:r>
            <a:r>
              <a:rPr dirty="0" sz="1400" spc="6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participants </a:t>
            </a:r>
            <a:r>
              <a:rPr dirty="0" sz="1400">
                <a:latin typeface="Lucida Sans Unicode"/>
                <a:cs typeface="Lucida Sans Unicode"/>
              </a:rPr>
              <a:t>Event</a:t>
            </a:r>
            <a:r>
              <a:rPr dirty="0" sz="1400" spc="50">
                <a:latin typeface="Lucida Sans Unicode"/>
                <a:cs typeface="Lucida Sans Unicode"/>
              </a:rPr>
              <a:t> </a:t>
            </a:r>
            <a:r>
              <a:rPr dirty="0" sz="1400" spc="55">
                <a:latin typeface="Lucida Sans Unicode"/>
                <a:cs typeface="Lucida Sans Unicode"/>
              </a:rPr>
              <a:t>program</a:t>
            </a:r>
            <a:r>
              <a:rPr dirty="0" sz="1400" spc="50">
                <a:latin typeface="Lucida Sans Unicode"/>
                <a:cs typeface="Lucida Sans Unicode"/>
              </a:rPr>
              <a:t> </a:t>
            </a:r>
            <a:r>
              <a:rPr dirty="0" sz="1400" spc="110">
                <a:latin typeface="Lucida Sans Unicode"/>
                <a:cs typeface="Lucida Sans Unicode"/>
              </a:rPr>
              <a:t>can</a:t>
            </a:r>
            <a:r>
              <a:rPr dirty="0" sz="1400" spc="55">
                <a:latin typeface="Lucida Sans Unicode"/>
                <a:cs typeface="Lucida Sans Unicode"/>
              </a:rPr>
              <a:t> </a:t>
            </a:r>
            <a:r>
              <a:rPr dirty="0" sz="1400" spc="70">
                <a:latin typeface="Lucida Sans Unicode"/>
                <a:cs typeface="Lucida Sans Unicode"/>
              </a:rPr>
              <a:t>be</a:t>
            </a:r>
            <a:r>
              <a:rPr dirty="0" sz="1400" spc="5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tailored</a:t>
            </a:r>
            <a:r>
              <a:rPr dirty="0" sz="1400" spc="5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to</a:t>
            </a:r>
            <a:r>
              <a:rPr dirty="0" sz="1400" spc="5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your</a:t>
            </a:r>
            <a:r>
              <a:rPr dirty="0" sz="1400" spc="5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wishes </a:t>
            </a:r>
            <a:r>
              <a:rPr dirty="0" sz="1400">
                <a:latin typeface="Lucida Sans Unicode"/>
                <a:cs typeface="Lucida Sans Unicode"/>
              </a:rPr>
              <a:t>Children</a:t>
            </a:r>
            <a:r>
              <a:rPr dirty="0" sz="1400" spc="3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under</a:t>
            </a:r>
            <a:r>
              <a:rPr dirty="0" sz="1400" spc="3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3</a:t>
            </a:r>
            <a:r>
              <a:rPr dirty="0" sz="1400" spc="30">
                <a:latin typeface="Lucida Sans Unicode"/>
                <a:cs typeface="Lucida Sans Unicode"/>
              </a:rPr>
              <a:t> </a:t>
            </a:r>
            <a:r>
              <a:rPr dirty="0" sz="1400" spc="60">
                <a:latin typeface="Lucida Sans Unicode"/>
                <a:cs typeface="Lucida Sans Unicode"/>
              </a:rPr>
              <a:t>years</a:t>
            </a:r>
            <a:r>
              <a:rPr dirty="0" sz="1400" spc="3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old</a:t>
            </a:r>
            <a:r>
              <a:rPr dirty="0" sz="1400" spc="35">
                <a:latin typeface="Lucida Sans Unicode"/>
                <a:cs typeface="Lucida Sans Unicode"/>
              </a:rPr>
              <a:t> </a:t>
            </a:r>
            <a:r>
              <a:rPr dirty="0" sz="1400" spc="70">
                <a:latin typeface="Lucida Sans Unicode"/>
                <a:cs typeface="Lucida Sans Unicode"/>
              </a:rPr>
              <a:t>are</a:t>
            </a:r>
            <a:r>
              <a:rPr dirty="0" sz="1400" spc="3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free</a:t>
            </a:r>
            <a:r>
              <a:rPr dirty="0" sz="1400" spc="3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of</a:t>
            </a:r>
            <a:r>
              <a:rPr dirty="0" sz="1400" spc="35">
                <a:latin typeface="Lucida Sans Unicode"/>
                <a:cs typeface="Lucida Sans Unicode"/>
              </a:rPr>
              <a:t> </a:t>
            </a:r>
            <a:r>
              <a:rPr dirty="0" sz="1400" spc="65">
                <a:latin typeface="Lucida Sans Unicode"/>
                <a:cs typeface="Lucida Sans Unicode"/>
              </a:rPr>
              <a:t>charge</a:t>
            </a:r>
            <a:endParaRPr sz="1400">
              <a:latin typeface="Lucida Sans Unicode"/>
              <a:cs typeface="Lucida Sans Unicode"/>
            </a:endParaRPr>
          </a:p>
          <a:p>
            <a:pPr marL="2425700" marR="1024255">
              <a:lnSpc>
                <a:spcPct val="116100"/>
              </a:lnSpc>
            </a:pPr>
            <a:r>
              <a:rPr dirty="0" sz="1400">
                <a:latin typeface="Lucida Sans Unicode"/>
                <a:cs typeface="Lucida Sans Unicode"/>
              </a:rPr>
              <a:t>Children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 spc="95">
                <a:latin typeface="Lucida Sans Unicode"/>
                <a:cs typeface="Lucida Sans Unicode"/>
              </a:rPr>
              <a:t>aged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4-</a:t>
            </a:r>
            <a:r>
              <a:rPr dirty="0" sz="1400">
                <a:latin typeface="Lucida Sans Unicode"/>
                <a:cs typeface="Lucida Sans Unicode"/>
              </a:rPr>
              <a:t>7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 spc="60">
                <a:latin typeface="Lucida Sans Unicode"/>
                <a:cs typeface="Lucida Sans Unicode"/>
              </a:rPr>
              <a:t>years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 spc="70">
                <a:latin typeface="Lucida Sans Unicode"/>
                <a:cs typeface="Lucida Sans Unicode"/>
              </a:rPr>
              <a:t>are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 spc="70">
                <a:latin typeface="Lucida Sans Unicode"/>
                <a:cs typeface="Lucida Sans Unicode"/>
              </a:rPr>
              <a:t>charged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90%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of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the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adult</a:t>
            </a:r>
            <a:r>
              <a:rPr dirty="0" sz="1400" spc="4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price </a:t>
            </a:r>
            <a:r>
              <a:rPr dirty="0" sz="1400">
                <a:latin typeface="Lucida Sans Unicode"/>
                <a:cs typeface="Lucida Sans Unicode"/>
              </a:rPr>
              <a:t>Additional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USD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 spc="-270">
                <a:latin typeface="Lucida Sans Unicode"/>
                <a:cs typeface="Lucida Sans Unicode"/>
              </a:rPr>
              <a:t>110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for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professional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Photo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Video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 spc="90">
                <a:latin typeface="Lucida Sans Unicode"/>
                <a:cs typeface="Lucida Sans Unicode"/>
              </a:rPr>
              <a:t>and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Drone</a:t>
            </a:r>
            <a:r>
              <a:rPr dirty="0" sz="1400" spc="8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services </a:t>
            </a:r>
            <a:r>
              <a:rPr dirty="0" sz="1400">
                <a:latin typeface="Lucida Sans Unicode"/>
                <a:cs typeface="Lucida Sans Unicode"/>
              </a:rPr>
              <a:t>Prices</a:t>
            </a:r>
            <a:r>
              <a:rPr dirty="0" sz="1400" spc="10">
                <a:latin typeface="Lucida Sans Unicode"/>
                <a:cs typeface="Lucida Sans Unicode"/>
              </a:rPr>
              <a:t> </a:t>
            </a:r>
            <a:r>
              <a:rPr dirty="0" sz="1400" spc="70">
                <a:latin typeface="Lucida Sans Unicode"/>
                <a:cs typeface="Lucida Sans Unicode"/>
              </a:rPr>
              <a:t>are</a:t>
            </a:r>
            <a:r>
              <a:rPr dirty="0" sz="1400" spc="15">
                <a:latin typeface="Lucida Sans Unicode"/>
                <a:cs typeface="Lucida Sans Unicode"/>
              </a:rPr>
              <a:t> </a:t>
            </a:r>
            <a:r>
              <a:rPr dirty="0" sz="1400" spc="50">
                <a:latin typeface="Lucida Sans Unicode"/>
                <a:cs typeface="Lucida Sans Unicode"/>
              </a:rPr>
              <a:t>valid</a:t>
            </a:r>
            <a:r>
              <a:rPr dirty="0" sz="1400" spc="1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for</a:t>
            </a:r>
            <a:r>
              <a:rPr dirty="0" sz="1400" spc="1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the</a:t>
            </a:r>
            <a:r>
              <a:rPr dirty="0" sz="1400" spc="1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Low</a:t>
            </a:r>
            <a:r>
              <a:rPr dirty="0" sz="1400" spc="15">
                <a:latin typeface="Lucida Sans Unicode"/>
                <a:cs typeface="Lucida Sans Unicode"/>
              </a:rPr>
              <a:t> </a:t>
            </a:r>
            <a:r>
              <a:rPr dirty="0" sz="1400" spc="70">
                <a:latin typeface="Lucida Sans Unicode"/>
                <a:cs typeface="Lucida Sans Unicode"/>
              </a:rPr>
              <a:t>Season</a:t>
            </a:r>
            <a:r>
              <a:rPr dirty="0" sz="1400" spc="1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period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144548" y="803323"/>
            <a:ext cx="6495415" cy="1064895"/>
          </a:xfrm>
          <a:prstGeom prst="rect">
            <a:avLst/>
          </a:prstGeom>
        </p:spPr>
        <p:txBody>
          <a:bodyPr wrap="square" lIns="0" tIns="1917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dirty="0" sz="2800" spc="-254">
                <a:solidFill>
                  <a:srgbClr val="0545AB"/>
                </a:solidFill>
                <a:latin typeface="Arial Black"/>
                <a:cs typeface="Arial Black"/>
              </a:rPr>
              <a:t>PRICE </a:t>
            </a:r>
            <a:r>
              <a:rPr dirty="0" sz="2800" spc="-295">
                <a:solidFill>
                  <a:srgbClr val="0545AB"/>
                </a:solidFill>
                <a:latin typeface="Arial Black"/>
                <a:cs typeface="Arial Black"/>
              </a:rPr>
              <a:t>PER</a:t>
            </a:r>
            <a:r>
              <a:rPr dirty="0" sz="2800" spc="-250">
                <a:solidFill>
                  <a:srgbClr val="0545AB"/>
                </a:solidFill>
                <a:latin typeface="Arial Black"/>
                <a:cs typeface="Arial Black"/>
              </a:rPr>
              <a:t> </a:t>
            </a:r>
            <a:r>
              <a:rPr dirty="0" sz="2800" spc="-260">
                <a:solidFill>
                  <a:srgbClr val="0545AB"/>
                </a:solidFill>
                <a:latin typeface="Arial Black"/>
                <a:cs typeface="Arial Black"/>
              </a:rPr>
              <a:t>PERSON</a:t>
            </a:r>
            <a:r>
              <a:rPr dirty="0" sz="2800" spc="-254">
                <a:solidFill>
                  <a:srgbClr val="0545AB"/>
                </a:solidFill>
                <a:latin typeface="Arial Black"/>
                <a:cs typeface="Arial Black"/>
              </a:rPr>
              <a:t> </a:t>
            </a:r>
            <a:r>
              <a:rPr dirty="0" sz="2800" spc="-180">
                <a:solidFill>
                  <a:srgbClr val="0545AB"/>
                </a:solidFill>
                <a:latin typeface="Arial Black"/>
                <a:cs typeface="Arial Black"/>
              </a:rPr>
              <a:t>IN</a:t>
            </a:r>
            <a:r>
              <a:rPr dirty="0" sz="2800" spc="-250">
                <a:solidFill>
                  <a:srgbClr val="0545AB"/>
                </a:solidFill>
                <a:latin typeface="Arial Black"/>
                <a:cs typeface="Arial Black"/>
              </a:rPr>
              <a:t> </a:t>
            </a:r>
            <a:r>
              <a:rPr dirty="0" sz="2800" spc="-215">
                <a:solidFill>
                  <a:srgbClr val="0545AB"/>
                </a:solidFill>
                <a:latin typeface="Arial Black"/>
                <a:cs typeface="Arial Black"/>
              </a:rPr>
              <a:t>DOLLAR</a:t>
            </a:r>
            <a:r>
              <a:rPr dirty="0" sz="2800" spc="-254">
                <a:solidFill>
                  <a:srgbClr val="0545AB"/>
                </a:solidFill>
                <a:latin typeface="Arial Black"/>
                <a:cs typeface="Arial Black"/>
              </a:rPr>
              <a:t> </a:t>
            </a:r>
            <a:r>
              <a:rPr dirty="0" sz="2800" spc="-90">
                <a:solidFill>
                  <a:srgbClr val="0545AB"/>
                </a:solidFill>
                <a:latin typeface="Arial Black"/>
                <a:cs typeface="Arial Black"/>
              </a:rPr>
              <a:t>(USD)</a:t>
            </a:r>
            <a:endParaRPr sz="2800">
              <a:latin typeface="Arial Black"/>
              <a:cs typeface="Arial Black"/>
            </a:endParaRPr>
          </a:p>
          <a:p>
            <a:pPr marL="540385">
              <a:lnSpc>
                <a:spcPct val="100000"/>
              </a:lnSpc>
              <a:spcBef>
                <a:spcPts val="1010"/>
              </a:spcBef>
            </a:pPr>
            <a:r>
              <a:rPr dirty="0" sz="2000" spc="-175">
                <a:latin typeface="Arial Black"/>
                <a:cs typeface="Arial Black"/>
              </a:rPr>
              <a:t>BASED </a:t>
            </a:r>
            <a:r>
              <a:rPr dirty="0" sz="2000" spc="-125">
                <a:latin typeface="Arial Black"/>
                <a:cs typeface="Arial Black"/>
              </a:rPr>
              <a:t>ON</a:t>
            </a:r>
            <a:r>
              <a:rPr dirty="0" sz="2000" spc="-175">
                <a:latin typeface="Arial Black"/>
                <a:cs typeface="Arial Black"/>
              </a:rPr>
              <a:t> </a:t>
            </a:r>
            <a:r>
              <a:rPr dirty="0" sz="2000" spc="-170">
                <a:latin typeface="Arial Black"/>
                <a:cs typeface="Arial Black"/>
              </a:rPr>
              <a:t>NUMBER</a:t>
            </a:r>
            <a:r>
              <a:rPr dirty="0" sz="2000" spc="-175">
                <a:latin typeface="Arial Black"/>
                <a:cs typeface="Arial Black"/>
              </a:rPr>
              <a:t> </a:t>
            </a:r>
            <a:r>
              <a:rPr dirty="0" sz="2000" spc="-150">
                <a:latin typeface="Arial Black"/>
                <a:cs typeface="Arial Black"/>
              </a:rPr>
              <a:t>OF</a:t>
            </a:r>
            <a:r>
              <a:rPr dirty="0" sz="2000" spc="-170">
                <a:latin typeface="Arial Black"/>
                <a:cs typeface="Arial Black"/>
              </a:rPr>
              <a:t> </a:t>
            </a:r>
            <a:r>
              <a:rPr dirty="0" sz="2000" spc="-85">
                <a:latin typeface="Arial Black"/>
                <a:cs typeface="Arial Black"/>
              </a:rPr>
              <a:t>PARTICIPANTS</a:t>
            </a:r>
            <a:endParaRPr sz="2000">
              <a:latin typeface="Arial Black"/>
              <a:cs typeface="Arial Black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2468" y="7938103"/>
            <a:ext cx="66675" cy="66675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2468" y="8214328"/>
            <a:ext cx="66675" cy="66675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2468" y="8490553"/>
            <a:ext cx="66675" cy="66675"/>
          </a:xfrm>
          <a:prstGeom prst="rect">
            <a:avLst/>
          </a:prstGeom>
        </p:spPr>
      </p:pic>
      <p:sp>
        <p:nvSpPr>
          <p:cNvPr id="36" name="object 36" descr=""/>
          <p:cNvSpPr txBox="1"/>
          <p:nvPr/>
        </p:nvSpPr>
        <p:spPr>
          <a:xfrm>
            <a:off x="1146893" y="7508837"/>
            <a:ext cx="7201534" cy="113030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600" spc="-150">
                <a:latin typeface="Arial Black"/>
                <a:cs typeface="Arial Black"/>
              </a:rPr>
              <a:t>HOTEL</a:t>
            </a:r>
            <a:r>
              <a:rPr dirty="0" sz="1600" spc="-135">
                <a:latin typeface="Arial Black"/>
                <a:cs typeface="Arial Black"/>
              </a:rPr>
              <a:t> </a:t>
            </a:r>
            <a:r>
              <a:rPr dirty="0" sz="1600" spc="-20">
                <a:latin typeface="Arial Black"/>
                <a:cs typeface="Arial Black"/>
              </a:rPr>
              <a:t>LIST</a:t>
            </a:r>
            <a:endParaRPr sz="1600">
              <a:latin typeface="Arial Black"/>
              <a:cs typeface="Arial Black"/>
            </a:endParaRPr>
          </a:p>
          <a:p>
            <a:pPr marL="524510" indent="-167005">
              <a:lnSpc>
                <a:spcPct val="100000"/>
              </a:lnSpc>
              <a:spcBef>
                <a:spcPts val="254"/>
              </a:spcBef>
              <a:buAutoNum type="arabicPlain" startAt="3"/>
              <a:tabLst>
                <a:tab pos="524510" algn="l"/>
              </a:tabLst>
            </a:pPr>
            <a:r>
              <a:rPr dirty="0" sz="1600" spc="-60">
                <a:latin typeface="Verdana"/>
                <a:cs typeface="Verdana"/>
              </a:rPr>
              <a:t>Star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450">
                <a:latin typeface="Verdana"/>
                <a:cs typeface="Verdana"/>
              </a:rPr>
              <a:t>=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Neo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55">
                <a:latin typeface="Verdana"/>
                <a:cs typeface="Verdana"/>
              </a:rPr>
              <a:t>Kuta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Jelantik,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Boss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65">
                <a:latin typeface="Verdana"/>
                <a:cs typeface="Verdana"/>
              </a:rPr>
              <a:t>Legian,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Solaris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75">
                <a:latin typeface="Verdana"/>
                <a:cs typeface="Verdana"/>
              </a:rPr>
              <a:t>Kuta,</a:t>
            </a:r>
            <a:r>
              <a:rPr dirty="0" sz="1600" spc="-140">
                <a:latin typeface="Verdana"/>
                <a:cs typeface="Verdana"/>
              </a:rPr>
              <a:t> </a:t>
            </a:r>
            <a:r>
              <a:rPr dirty="0" sz="1600" spc="-50">
                <a:latin typeface="Verdana"/>
                <a:cs typeface="Verdana"/>
              </a:rPr>
              <a:t>Siesta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Legian</a:t>
            </a:r>
            <a:endParaRPr sz="1600">
              <a:latin typeface="Verdana"/>
              <a:cs typeface="Verdana"/>
            </a:endParaRPr>
          </a:p>
          <a:p>
            <a:pPr marL="529590" indent="-172085">
              <a:lnSpc>
                <a:spcPct val="100000"/>
              </a:lnSpc>
              <a:spcBef>
                <a:spcPts val="254"/>
              </a:spcBef>
              <a:buAutoNum type="arabicPlain" startAt="3"/>
              <a:tabLst>
                <a:tab pos="529590" algn="l"/>
              </a:tabLst>
            </a:pPr>
            <a:r>
              <a:rPr dirty="0" sz="1600" spc="-60">
                <a:latin typeface="Verdana"/>
                <a:cs typeface="Verdana"/>
              </a:rPr>
              <a:t>Star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450">
                <a:latin typeface="Verdana"/>
                <a:cs typeface="Verdana"/>
              </a:rPr>
              <a:t>=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The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30">
                <a:latin typeface="Verdana"/>
                <a:cs typeface="Verdana"/>
              </a:rPr>
              <a:t>One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65">
                <a:latin typeface="Verdana"/>
                <a:cs typeface="Verdana"/>
              </a:rPr>
              <a:t>Legian,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Bedrock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Hotel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75">
                <a:latin typeface="Verdana"/>
                <a:cs typeface="Verdana"/>
              </a:rPr>
              <a:t>Kuta,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35">
                <a:latin typeface="Verdana"/>
                <a:cs typeface="Verdana"/>
              </a:rPr>
              <a:t>Grand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70">
                <a:latin typeface="Verdana"/>
                <a:cs typeface="Verdana"/>
              </a:rPr>
              <a:t>Zuri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75">
                <a:latin typeface="Verdana"/>
                <a:cs typeface="Verdana"/>
              </a:rPr>
              <a:t>Kuta,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Atanaya</a:t>
            </a:r>
            <a:endParaRPr sz="1600">
              <a:latin typeface="Verdana"/>
              <a:cs typeface="Verdana"/>
            </a:endParaRPr>
          </a:p>
          <a:p>
            <a:pPr marL="526415" indent="-168910">
              <a:lnSpc>
                <a:spcPct val="100000"/>
              </a:lnSpc>
              <a:spcBef>
                <a:spcPts val="254"/>
              </a:spcBef>
              <a:buAutoNum type="arabicPlain" startAt="3"/>
              <a:tabLst>
                <a:tab pos="526415" algn="l"/>
              </a:tabLst>
            </a:pPr>
            <a:r>
              <a:rPr dirty="0" sz="1600" spc="-60">
                <a:latin typeface="Verdana"/>
                <a:cs typeface="Verdana"/>
              </a:rPr>
              <a:t>Star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450">
                <a:latin typeface="Verdana"/>
                <a:cs typeface="Verdana"/>
              </a:rPr>
              <a:t>=</a:t>
            </a:r>
            <a:r>
              <a:rPr dirty="0" sz="1600" spc="-150">
                <a:latin typeface="Verdana"/>
                <a:cs typeface="Verdana"/>
              </a:rPr>
              <a:t> </a:t>
            </a:r>
            <a:r>
              <a:rPr dirty="0" sz="1600" spc="-55">
                <a:latin typeface="Verdana"/>
                <a:cs typeface="Verdana"/>
              </a:rPr>
              <a:t>Arya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60">
                <a:latin typeface="Verdana"/>
                <a:cs typeface="Verdana"/>
              </a:rPr>
              <a:t>Duta,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Truntum</a:t>
            </a:r>
            <a:r>
              <a:rPr dirty="0" sz="1600" spc="-145">
                <a:latin typeface="Verdana"/>
                <a:cs typeface="Verdana"/>
              </a:rPr>
              <a:t> </a:t>
            </a:r>
            <a:r>
              <a:rPr dirty="0" sz="1600" spc="-20">
                <a:latin typeface="Verdana"/>
                <a:cs typeface="Verdana"/>
              </a:rPr>
              <a:t>Kuta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37" name="object 3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03391" y="965179"/>
            <a:ext cx="6838967" cy="5435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75556" y="1209757"/>
            <a:ext cx="13061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440">
                <a:latin typeface="Arial Black"/>
                <a:cs typeface="Arial Black"/>
              </a:rPr>
              <a:t>DAY</a:t>
            </a:r>
            <a:endParaRPr sz="4800">
              <a:latin typeface="Arial Black"/>
              <a:cs typeface="Arial Black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306486" y="635355"/>
            <a:ext cx="31648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400" i="1">
                <a:solidFill>
                  <a:srgbClr val="0545AB"/>
                </a:solidFill>
                <a:latin typeface="Arial"/>
                <a:cs typeface="Arial"/>
              </a:rPr>
              <a:t>Event</a:t>
            </a:r>
            <a:r>
              <a:rPr dirty="0" sz="3600" spc="345" i="1">
                <a:solidFill>
                  <a:srgbClr val="0545AB"/>
                </a:solidFill>
                <a:latin typeface="Arial"/>
                <a:cs typeface="Arial"/>
              </a:rPr>
              <a:t> </a:t>
            </a:r>
            <a:r>
              <a:rPr dirty="0" sz="3600" spc="-235" i="1">
                <a:solidFill>
                  <a:srgbClr val="0545AB"/>
                </a:solidFill>
                <a:latin typeface="Arial"/>
                <a:cs typeface="Arial"/>
              </a:rPr>
              <a:t>Program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99753" y="384001"/>
            <a:ext cx="1772920" cy="1576070"/>
          </a:xfrm>
          <a:prstGeom prst="rect"/>
          <a:solidFill>
            <a:srgbClr val="0545AB"/>
          </a:solidFill>
        </p:spPr>
        <p:txBody>
          <a:bodyPr wrap="square" lIns="0" tIns="355600" rIns="0" bIns="0" rtlCol="0" vert="horz">
            <a:spAutoFit/>
          </a:bodyPr>
          <a:lstStyle/>
          <a:p>
            <a:pPr algn="ctr" marR="163195">
              <a:lnSpc>
                <a:spcPct val="100000"/>
              </a:lnSpc>
              <a:spcBef>
                <a:spcPts val="2800"/>
              </a:spcBef>
            </a:pPr>
            <a:r>
              <a:rPr dirty="0" spc="-875"/>
              <a:t>1</a:t>
            </a:r>
          </a:p>
        </p:txBody>
      </p:sp>
      <p:sp>
        <p:nvSpPr>
          <p:cNvPr id="5" name="object 5" descr=""/>
          <p:cNvSpPr/>
          <p:nvPr/>
        </p:nvSpPr>
        <p:spPr>
          <a:xfrm>
            <a:off x="0" y="401"/>
            <a:ext cx="2314575" cy="1447800"/>
          </a:xfrm>
          <a:custGeom>
            <a:avLst/>
            <a:gdLst/>
            <a:ahLst/>
            <a:cxnLst/>
            <a:rect l="l" t="t" r="r" b="b"/>
            <a:pathLst>
              <a:path w="2314575" h="1447800">
                <a:moveTo>
                  <a:pt x="287" y="1447394"/>
                </a:moveTo>
                <a:lnTo>
                  <a:pt x="0" y="1447394"/>
                </a:lnTo>
                <a:lnTo>
                  <a:pt x="0" y="0"/>
                </a:lnTo>
                <a:lnTo>
                  <a:pt x="2314575" y="0"/>
                </a:lnTo>
                <a:lnTo>
                  <a:pt x="2314575" y="4785"/>
                </a:lnTo>
                <a:lnTo>
                  <a:pt x="2210377" y="116435"/>
                </a:lnTo>
                <a:lnTo>
                  <a:pt x="1917874" y="370881"/>
                </a:lnTo>
                <a:lnTo>
                  <a:pt x="1491761" y="621049"/>
                </a:lnTo>
                <a:lnTo>
                  <a:pt x="982271" y="724648"/>
                </a:lnTo>
                <a:lnTo>
                  <a:pt x="929122" y="725319"/>
                </a:lnTo>
                <a:lnTo>
                  <a:pt x="876095" y="730531"/>
                </a:lnTo>
                <a:lnTo>
                  <a:pt x="823328" y="739982"/>
                </a:lnTo>
                <a:lnTo>
                  <a:pt x="770962" y="753368"/>
                </a:lnTo>
                <a:lnTo>
                  <a:pt x="719137" y="770386"/>
                </a:lnTo>
                <a:lnTo>
                  <a:pt x="667994" y="790730"/>
                </a:lnTo>
                <a:lnTo>
                  <a:pt x="617673" y="814098"/>
                </a:lnTo>
                <a:lnTo>
                  <a:pt x="568314" y="840186"/>
                </a:lnTo>
                <a:lnTo>
                  <a:pt x="520059" y="868691"/>
                </a:lnTo>
                <a:lnTo>
                  <a:pt x="473046" y="899308"/>
                </a:lnTo>
                <a:lnTo>
                  <a:pt x="427417" y="931733"/>
                </a:lnTo>
                <a:lnTo>
                  <a:pt x="383311" y="965664"/>
                </a:lnTo>
                <a:lnTo>
                  <a:pt x="340869" y="1000796"/>
                </a:lnTo>
                <a:lnTo>
                  <a:pt x="300232" y="1036826"/>
                </a:lnTo>
                <a:lnTo>
                  <a:pt x="261540" y="1073450"/>
                </a:lnTo>
                <a:lnTo>
                  <a:pt x="224932" y="1110363"/>
                </a:lnTo>
                <a:lnTo>
                  <a:pt x="190550" y="1147264"/>
                </a:lnTo>
                <a:lnTo>
                  <a:pt x="158534" y="1183847"/>
                </a:lnTo>
                <a:lnTo>
                  <a:pt x="129024" y="1219809"/>
                </a:lnTo>
                <a:lnTo>
                  <a:pt x="102160" y="1254846"/>
                </a:lnTo>
                <a:lnTo>
                  <a:pt x="78083" y="1288655"/>
                </a:lnTo>
                <a:lnTo>
                  <a:pt x="56932" y="1320932"/>
                </a:lnTo>
                <a:lnTo>
                  <a:pt x="23975" y="1379675"/>
                </a:lnTo>
                <a:lnTo>
                  <a:pt x="4409" y="1428644"/>
                </a:lnTo>
                <a:lnTo>
                  <a:pt x="287" y="1447394"/>
                </a:lnTo>
                <a:close/>
              </a:path>
            </a:pathLst>
          </a:custGeom>
          <a:solidFill>
            <a:srgbClr val="0545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5877712" y="3154850"/>
            <a:ext cx="4124960" cy="243840"/>
          </a:xfrm>
          <a:custGeom>
            <a:avLst/>
            <a:gdLst/>
            <a:ahLst/>
            <a:cxnLst/>
            <a:rect l="l" t="t" r="r" b="b"/>
            <a:pathLst>
              <a:path w="4124959" h="243839">
                <a:moveTo>
                  <a:pt x="0" y="243424"/>
                </a:moveTo>
                <a:lnTo>
                  <a:pt x="4124388" y="243424"/>
                </a:lnTo>
                <a:lnTo>
                  <a:pt x="4124388" y="0"/>
                </a:lnTo>
                <a:lnTo>
                  <a:pt x="0" y="0"/>
                </a:lnTo>
                <a:lnTo>
                  <a:pt x="0" y="243424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723" y="3154861"/>
            <a:ext cx="5153039" cy="288554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877712" y="3903523"/>
            <a:ext cx="4124960" cy="213614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305435" marR="101600">
              <a:lnSpc>
                <a:spcPct val="116100"/>
              </a:lnSpc>
              <a:spcBef>
                <a:spcPts val="5"/>
              </a:spcBef>
            </a:pPr>
            <a:r>
              <a:rPr dirty="0" sz="1400" spc="-35">
                <a:latin typeface="Verdana"/>
                <a:cs typeface="Verdana"/>
              </a:rPr>
              <a:t>Welcome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to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Ngurah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Rai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Airport!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Experience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special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welcome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Flower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Goddess </a:t>
            </a:r>
            <a:r>
              <a:rPr dirty="0" sz="1400" spc="-20">
                <a:latin typeface="Verdana"/>
                <a:cs typeface="Verdana"/>
              </a:rPr>
              <a:t>by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tripee.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The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harmonious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atmosphere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 </a:t>
            </a:r>
            <a:r>
              <a:rPr dirty="0" sz="1400" spc="-35">
                <a:latin typeface="Verdana"/>
                <a:cs typeface="Verdana"/>
              </a:rPr>
              <a:t>exclusive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service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create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an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unforgettable </a:t>
            </a:r>
            <a:r>
              <a:rPr dirty="0" sz="1400" spc="-35">
                <a:latin typeface="Verdana"/>
                <a:cs typeface="Verdana"/>
              </a:rPr>
              <a:t>arrival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experience.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Enjoy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beauty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Bali!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22223" y="3398275"/>
            <a:ext cx="4405630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4295" rIns="0" bIns="0" rtlCol="0" vert="horz">
            <a:spAutoFit/>
          </a:bodyPr>
          <a:lstStyle/>
          <a:p>
            <a:pPr marL="154940">
              <a:lnSpc>
                <a:spcPct val="100000"/>
              </a:lnSpc>
              <a:spcBef>
                <a:spcPts val="585"/>
              </a:spcBef>
            </a:pPr>
            <a:r>
              <a:rPr dirty="0" sz="2100" spc="-165">
                <a:solidFill>
                  <a:srgbClr val="F4F6FB"/>
                </a:solidFill>
                <a:latin typeface="Arial Black"/>
                <a:cs typeface="Arial Black"/>
              </a:rPr>
              <a:t>Flower</a:t>
            </a:r>
            <a:r>
              <a:rPr dirty="0" sz="2100" spc="-15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65">
                <a:solidFill>
                  <a:srgbClr val="F4F6FB"/>
                </a:solidFill>
                <a:latin typeface="Arial Black"/>
                <a:cs typeface="Arial Black"/>
              </a:rPr>
              <a:t>Goddess's</a:t>
            </a:r>
            <a:r>
              <a:rPr dirty="0" sz="2100" spc="-15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Greeting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877712" y="6512714"/>
            <a:ext cx="4124960" cy="228600"/>
          </a:xfrm>
          <a:custGeom>
            <a:avLst/>
            <a:gdLst/>
            <a:ahLst/>
            <a:cxnLst/>
            <a:rect l="l" t="t" r="r" b="b"/>
            <a:pathLst>
              <a:path w="4124959" h="228600">
                <a:moveTo>
                  <a:pt x="0" y="228484"/>
                </a:moveTo>
                <a:lnTo>
                  <a:pt x="4124388" y="228484"/>
                </a:lnTo>
                <a:lnTo>
                  <a:pt x="4124388" y="0"/>
                </a:lnTo>
                <a:lnTo>
                  <a:pt x="0" y="0"/>
                </a:lnTo>
                <a:lnTo>
                  <a:pt x="0" y="228484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723" y="6512721"/>
            <a:ext cx="5153039" cy="288607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877712" y="7246447"/>
            <a:ext cx="4124960" cy="215138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401320" marR="121920">
              <a:lnSpc>
                <a:spcPct val="116100"/>
              </a:lnSpc>
              <a:spcBef>
                <a:spcPts val="5"/>
              </a:spcBef>
            </a:pPr>
            <a:r>
              <a:rPr dirty="0" sz="1400" spc="-35">
                <a:latin typeface="Verdana"/>
                <a:cs typeface="Verdana"/>
              </a:rPr>
              <a:t>Explore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your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freedom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in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Bali!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Without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a </a:t>
            </a:r>
            <a:r>
              <a:rPr dirty="0" sz="1400" spc="-30">
                <a:latin typeface="Verdana"/>
                <a:cs typeface="Verdana"/>
              </a:rPr>
              <a:t>fixed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plan,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travel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anywhere.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Discover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 </a:t>
            </a:r>
            <a:r>
              <a:rPr dirty="0" sz="1400" spc="-30">
                <a:latin typeface="Verdana"/>
                <a:cs typeface="Verdana"/>
              </a:rPr>
              <a:t>beauty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nature,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explore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cities,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enjoy </a:t>
            </a:r>
            <a:r>
              <a:rPr dirty="0" sz="1400" spc="-25">
                <a:latin typeface="Verdana"/>
                <a:cs typeface="Verdana"/>
              </a:rPr>
              <a:t>spontaneous</a:t>
            </a:r>
            <a:r>
              <a:rPr dirty="0" sz="1400" spc="-8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adventures</a:t>
            </a:r>
            <a:r>
              <a:rPr dirty="0" sz="1400" spc="-7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around</a:t>
            </a:r>
            <a:r>
              <a:rPr dirty="0" sz="1400" spc="-7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every </a:t>
            </a:r>
            <a:r>
              <a:rPr dirty="0" sz="1400" spc="-35">
                <a:latin typeface="Verdana"/>
                <a:cs typeface="Verdana"/>
              </a:rPr>
              <a:t>corner.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Unlimited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freedom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awaits.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722223" y="6741199"/>
            <a:ext cx="4429125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6200" rIns="0" bIns="0" rtlCol="0" vert="horz">
            <a:spAutoFit/>
          </a:bodyPr>
          <a:lstStyle/>
          <a:p>
            <a:pPr marL="556260">
              <a:lnSpc>
                <a:spcPct val="100000"/>
              </a:lnSpc>
              <a:spcBef>
                <a:spcPts val="600"/>
              </a:spcBef>
            </a:pPr>
            <a:r>
              <a:rPr dirty="0" sz="2100" spc="-160">
                <a:solidFill>
                  <a:srgbClr val="F4F6FB"/>
                </a:solidFill>
                <a:latin typeface="Arial Black"/>
                <a:cs typeface="Arial Black"/>
              </a:rPr>
              <a:t>Free</a:t>
            </a:r>
            <a:r>
              <a:rPr dirty="0" sz="2100" spc="-19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20">
                <a:solidFill>
                  <a:srgbClr val="F4F6FB"/>
                </a:solidFill>
                <a:latin typeface="Arial Black"/>
                <a:cs typeface="Arial Black"/>
              </a:rPr>
              <a:t>Time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75556" y="1209757"/>
            <a:ext cx="13061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440">
                <a:latin typeface="Arial Black"/>
                <a:cs typeface="Arial Black"/>
              </a:rPr>
              <a:t>DAY</a:t>
            </a:r>
            <a:endParaRPr sz="4800">
              <a:latin typeface="Arial Black"/>
              <a:cs typeface="Arial Black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199753" y="384001"/>
            <a:ext cx="1772920" cy="1576070"/>
          </a:xfrm>
          <a:prstGeom prst="rect">
            <a:avLst/>
          </a:prstGeom>
          <a:solidFill>
            <a:srgbClr val="0545AB"/>
          </a:solidFill>
        </p:spPr>
        <p:txBody>
          <a:bodyPr wrap="square" lIns="0" tIns="355600" rIns="0" bIns="0" rtlCol="0" vert="horz">
            <a:spAutoFit/>
          </a:bodyPr>
          <a:lstStyle/>
          <a:p>
            <a:pPr algn="ctr" marR="141605">
              <a:lnSpc>
                <a:spcPct val="100000"/>
              </a:lnSpc>
              <a:spcBef>
                <a:spcPts val="2800"/>
              </a:spcBef>
            </a:pPr>
            <a:r>
              <a:rPr dirty="0" sz="5600" spc="-69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56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401"/>
            <a:ext cx="2314575" cy="1447800"/>
          </a:xfrm>
          <a:custGeom>
            <a:avLst/>
            <a:gdLst/>
            <a:ahLst/>
            <a:cxnLst/>
            <a:rect l="l" t="t" r="r" b="b"/>
            <a:pathLst>
              <a:path w="2314575" h="1447800">
                <a:moveTo>
                  <a:pt x="287" y="1447394"/>
                </a:moveTo>
                <a:lnTo>
                  <a:pt x="0" y="1447394"/>
                </a:lnTo>
                <a:lnTo>
                  <a:pt x="0" y="0"/>
                </a:lnTo>
                <a:lnTo>
                  <a:pt x="2314575" y="0"/>
                </a:lnTo>
                <a:lnTo>
                  <a:pt x="2314575" y="4785"/>
                </a:lnTo>
                <a:lnTo>
                  <a:pt x="2210377" y="116435"/>
                </a:lnTo>
                <a:lnTo>
                  <a:pt x="1917874" y="370881"/>
                </a:lnTo>
                <a:lnTo>
                  <a:pt x="1491761" y="621049"/>
                </a:lnTo>
                <a:lnTo>
                  <a:pt x="982271" y="724648"/>
                </a:lnTo>
                <a:lnTo>
                  <a:pt x="929122" y="725319"/>
                </a:lnTo>
                <a:lnTo>
                  <a:pt x="876095" y="730531"/>
                </a:lnTo>
                <a:lnTo>
                  <a:pt x="823328" y="739982"/>
                </a:lnTo>
                <a:lnTo>
                  <a:pt x="770962" y="753368"/>
                </a:lnTo>
                <a:lnTo>
                  <a:pt x="719137" y="770386"/>
                </a:lnTo>
                <a:lnTo>
                  <a:pt x="667994" y="790730"/>
                </a:lnTo>
                <a:lnTo>
                  <a:pt x="617673" y="814098"/>
                </a:lnTo>
                <a:lnTo>
                  <a:pt x="568314" y="840186"/>
                </a:lnTo>
                <a:lnTo>
                  <a:pt x="520059" y="868691"/>
                </a:lnTo>
                <a:lnTo>
                  <a:pt x="473046" y="899308"/>
                </a:lnTo>
                <a:lnTo>
                  <a:pt x="427417" y="931733"/>
                </a:lnTo>
                <a:lnTo>
                  <a:pt x="383311" y="965664"/>
                </a:lnTo>
                <a:lnTo>
                  <a:pt x="340869" y="1000796"/>
                </a:lnTo>
                <a:lnTo>
                  <a:pt x="300232" y="1036826"/>
                </a:lnTo>
                <a:lnTo>
                  <a:pt x="261540" y="1073450"/>
                </a:lnTo>
                <a:lnTo>
                  <a:pt x="224932" y="1110363"/>
                </a:lnTo>
                <a:lnTo>
                  <a:pt x="190550" y="1147264"/>
                </a:lnTo>
                <a:lnTo>
                  <a:pt x="158534" y="1183847"/>
                </a:lnTo>
                <a:lnTo>
                  <a:pt x="129024" y="1219809"/>
                </a:lnTo>
                <a:lnTo>
                  <a:pt x="102160" y="1254846"/>
                </a:lnTo>
                <a:lnTo>
                  <a:pt x="78083" y="1288655"/>
                </a:lnTo>
                <a:lnTo>
                  <a:pt x="56932" y="1320932"/>
                </a:lnTo>
                <a:lnTo>
                  <a:pt x="23975" y="1379675"/>
                </a:lnTo>
                <a:lnTo>
                  <a:pt x="4409" y="1428644"/>
                </a:lnTo>
                <a:lnTo>
                  <a:pt x="287" y="1447394"/>
                </a:lnTo>
                <a:close/>
              </a:path>
            </a:pathLst>
          </a:custGeom>
          <a:solidFill>
            <a:srgbClr val="0545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306486" y="635355"/>
            <a:ext cx="31648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400" i="1">
                <a:solidFill>
                  <a:srgbClr val="0545AB"/>
                </a:solidFill>
                <a:latin typeface="Arial"/>
                <a:cs typeface="Arial"/>
              </a:rPr>
              <a:t>Event</a:t>
            </a:r>
            <a:r>
              <a:rPr dirty="0" sz="3600" spc="345" i="1">
                <a:solidFill>
                  <a:srgbClr val="0545AB"/>
                </a:solidFill>
                <a:latin typeface="Arial"/>
                <a:cs typeface="Arial"/>
              </a:rPr>
              <a:t> </a:t>
            </a:r>
            <a:r>
              <a:rPr dirty="0" sz="3600" spc="-235" i="1">
                <a:solidFill>
                  <a:srgbClr val="0545AB"/>
                </a:solidFill>
                <a:latin typeface="Arial"/>
                <a:cs typeface="Arial"/>
              </a:rPr>
              <a:t>Program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5795571" y="2467700"/>
            <a:ext cx="4124960" cy="216535"/>
          </a:xfrm>
          <a:custGeom>
            <a:avLst/>
            <a:gdLst/>
            <a:ahLst/>
            <a:cxnLst/>
            <a:rect l="l" t="t" r="r" b="b"/>
            <a:pathLst>
              <a:path w="4124959" h="216535">
                <a:moveTo>
                  <a:pt x="0" y="216120"/>
                </a:moveTo>
                <a:lnTo>
                  <a:pt x="4124388" y="216120"/>
                </a:lnTo>
                <a:lnTo>
                  <a:pt x="4124388" y="0"/>
                </a:lnTo>
                <a:lnTo>
                  <a:pt x="0" y="0"/>
                </a:lnTo>
                <a:lnTo>
                  <a:pt x="0" y="216120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582" y="2467699"/>
            <a:ext cx="5153039" cy="288501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795571" y="3189069"/>
            <a:ext cx="4124960" cy="2163445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1400">
              <a:latin typeface="Times New Roman"/>
              <a:cs typeface="Times New Roman"/>
            </a:endParaRPr>
          </a:p>
          <a:p>
            <a:pPr marL="304165" marR="208915">
              <a:lnSpc>
                <a:spcPct val="116100"/>
              </a:lnSpc>
            </a:pPr>
            <a:r>
              <a:rPr dirty="0" sz="1400" spc="-35">
                <a:latin typeface="Verdana"/>
                <a:cs typeface="Verdana"/>
              </a:rPr>
              <a:t>Experience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thrilling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water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sports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in </a:t>
            </a:r>
            <a:r>
              <a:rPr dirty="0" sz="1400" spc="-65">
                <a:latin typeface="Verdana"/>
                <a:cs typeface="Verdana"/>
              </a:rPr>
              <a:t>Tanjung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Benoa,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Bali,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with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activities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like </a:t>
            </a:r>
            <a:r>
              <a:rPr dirty="0" sz="1400" spc="-50">
                <a:latin typeface="Verdana"/>
                <a:cs typeface="Verdana"/>
              </a:rPr>
              <a:t>parasailing,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jet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75">
                <a:latin typeface="Verdana"/>
                <a:cs typeface="Verdana"/>
              </a:rPr>
              <a:t>skiing,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banana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boat </a:t>
            </a:r>
            <a:r>
              <a:rPr dirty="0" sz="1400" spc="-45">
                <a:latin typeface="Verdana"/>
                <a:cs typeface="Verdana"/>
              </a:rPr>
              <a:t>rides.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Explore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crystal-</a:t>
            </a:r>
            <a:r>
              <a:rPr dirty="0" sz="1400" spc="-30">
                <a:latin typeface="Verdana"/>
                <a:cs typeface="Verdana"/>
              </a:rPr>
              <a:t>clear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waters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 vibrant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marine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life,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75">
                <a:latin typeface="Verdana"/>
                <a:cs typeface="Verdana"/>
              </a:rPr>
              <a:t>making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your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visit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to </a:t>
            </a:r>
            <a:r>
              <a:rPr dirty="0" sz="1400" spc="-65">
                <a:latin typeface="Verdana"/>
                <a:cs typeface="Verdana"/>
              </a:rPr>
              <a:t>Tanjung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Benoa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an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unforgettable adventure.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591525" y="2683820"/>
            <a:ext cx="4491990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6200" rIns="0" bIns="0" rtlCol="0" vert="horz">
            <a:spAutoFit/>
          </a:bodyPr>
          <a:lstStyle/>
          <a:p>
            <a:pPr marL="509270">
              <a:lnSpc>
                <a:spcPct val="100000"/>
              </a:lnSpc>
              <a:spcBef>
                <a:spcPts val="600"/>
              </a:spcBef>
            </a:pPr>
            <a:r>
              <a:rPr dirty="0" sz="2100" spc="-145">
                <a:solidFill>
                  <a:srgbClr val="F4F6FB"/>
                </a:solidFill>
                <a:latin typeface="Arial Black"/>
                <a:cs typeface="Arial Black"/>
              </a:rPr>
              <a:t>Water</a:t>
            </a:r>
            <a:r>
              <a:rPr dirty="0" sz="2100" spc="-175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5">
                <a:solidFill>
                  <a:srgbClr val="F4F6FB"/>
                </a:solidFill>
                <a:latin typeface="Arial Black"/>
                <a:cs typeface="Arial Black"/>
              </a:rPr>
              <a:t>Sport</a:t>
            </a:r>
            <a:r>
              <a:rPr dirty="0" sz="2100" spc="-17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Benoa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819862" y="5638265"/>
            <a:ext cx="4124960" cy="228600"/>
          </a:xfrm>
          <a:custGeom>
            <a:avLst/>
            <a:gdLst/>
            <a:ahLst/>
            <a:cxnLst/>
            <a:rect l="l" t="t" r="r" b="b"/>
            <a:pathLst>
              <a:path w="4124959" h="228600">
                <a:moveTo>
                  <a:pt x="0" y="228493"/>
                </a:moveTo>
                <a:lnTo>
                  <a:pt x="4124388" y="228493"/>
                </a:lnTo>
                <a:lnTo>
                  <a:pt x="4124388" y="0"/>
                </a:lnTo>
                <a:lnTo>
                  <a:pt x="0" y="0"/>
                </a:lnTo>
                <a:lnTo>
                  <a:pt x="0" y="228493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872" y="5638280"/>
            <a:ext cx="5153039" cy="288607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819862" y="6372007"/>
            <a:ext cx="4124960" cy="215138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93980" rIns="0" bIns="0" rtlCol="0" vert="horz">
            <a:spAutoFit/>
          </a:bodyPr>
          <a:lstStyle/>
          <a:p>
            <a:pPr marL="305435" marR="222885">
              <a:lnSpc>
                <a:spcPct val="116100"/>
              </a:lnSpc>
              <a:spcBef>
                <a:spcPts val="740"/>
              </a:spcBef>
            </a:pPr>
            <a:r>
              <a:rPr dirty="0" sz="1400" spc="-35">
                <a:latin typeface="Verdana"/>
                <a:cs typeface="Verdana"/>
              </a:rPr>
              <a:t>Pandawa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Beach,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Bali,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is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stunning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stretch </a:t>
            </a:r>
            <a:r>
              <a:rPr dirty="0" sz="1400">
                <a:latin typeface="Verdana"/>
                <a:cs typeface="Verdana"/>
              </a:rPr>
              <a:t>of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white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sand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flanked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by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cliffs.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Crystal- clear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waters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invite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60">
                <a:latin typeface="Verdana"/>
                <a:cs typeface="Verdana"/>
              </a:rPr>
              <a:t>swimming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water </a:t>
            </a:r>
            <a:r>
              <a:rPr dirty="0" sz="1400" spc="-35">
                <a:latin typeface="Verdana"/>
                <a:cs typeface="Verdana"/>
              </a:rPr>
              <a:t>sports.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60">
                <a:latin typeface="Verdana"/>
                <a:cs typeface="Verdana"/>
              </a:rPr>
              <a:t>Relax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under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umbrellas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or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explore </a:t>
            </a:r>
            <a:r>
              <a:rPr dirty="0" sz="1400">
                <a:latin typeface="Verdana"/>
                <a:cs typeface="Verdana"/>
              </a:rPr>
              <a:t>local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stalls.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This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peaceful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paradise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is </a:t>
            </a:r>
            <a:r>
              <a:rPr dirty="0" sz="1400">
                <a:latin typeface="Verdana"/>
                <a:cs typeface="Verdana"/>
              </a:rPr>
              <a:t>perfect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for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tranquil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escape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on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island </a:t>
            </a:r>
            <a:r>
              <a:rPr dirty="0" sz="1400">
                <a:latin typeface="Verdana"/>
                <a:cs typeface="Verdana"/>
              </a:rPr>
              <a:t>of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gods.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64372" y="5866758"/>
            <a:ext cx="4403725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6200" rIns="0" bIns="0" rtlCol="0" vert="horz">
            <a:spAutoFit/>
          </a:bodyPr>
          <a:lstStyle/>
          <a:p>
            <a:pPr marL="436245">
              <a:lnSpc>
                <a:spcPct val="100000"/>
              </a:lnSpc>
              <a:spcBef>
                <a:spcPts val="600"/>
              </a:spcBef>
            </a:pPr>
            <a:r>
              <a:rPr dirty="0" sz="2100" spc="-180">
                <a:solidFill>
                  <a:srgbClr val="F4F6FB"/>
                </a:solidFill>
                <a:latin typeface="Arial Black"/>
                <a:cs typeface="Arial Black"/>
              </a:rPr>
              <a:t>Pandawa</a:t>
            </a:r>
            <a:r>
              <a:rPr dirty="0" sz="2100" spc="-21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Beach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5819862" y="8904081"/>
            <a:ext cx="4124960" cy="179705"/>
          </a:xfrm>
          <a:custGeom>
            <a:avLst/>
            <a:gdLst/>
            <a:ahLst/>
            <a:cxnLst/>
            <a:rect l="l" t="t" r="r" b="b"/>
            <a:pathLst>
              <a:path w="4124959" h="179704">
                <a:moveTo>
                  <a:pt x="0" y="179079"/>
                </a:moveTo>
                <a:lnTo>
                  <a:pt x="4124388" y="179079"/>
                </a:lnTo>
                <a:lnTo>
                  <a:pt x="4124388" y="0"/>
                </a:lnTo>
                <a:lnTo>
                  <a:pt x="0" y="0"/>
                </a:lnTo>
                <a:lnTo>
                  <a:pt x="0" y="179079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7872" y="8904090"/>
            <a:ext cx="5153009" cy="288607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819862" y="9588409"/>
            <a:ext cx="4124960" cy="220091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95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L="200660" marR="237490">
              <a:lnSpc>
                <a:spcPct val="116100"/>
              </a:lnSpc>
            </a:pPr>
            <a:r>
              <a:rPr dirty="0" sz="1400">
                <a:latin typeface="Verdana"/>
                <a:cs typeface="Verdana"/>
              </a:rPr>
              <a:t>Melasti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Beach,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Bali,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offers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pristine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white </a:t>
            </a:r>
            <a:r>
              <a:rPr dirty="0" sz="1400" spc="-55">
                <a:latin typeface="Verdana"/>
                <a:cs typeface="Verdana"/>
              </a:rPr>
              <a:t>sands,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turquoise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waters,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dramatic cliffs,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75">
                <a:latin typeface="Verdana"/>
                <a:cs typeface="Verdana"/>
              </a:rPr>
              <a:t>making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it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perfect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for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relaxation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 </a:t>
            </a:r>
            <a:r>
              <a:rPr dirty="0" sz="1400" spc="-35">
                <a:latin typeface="Verdana"/>
                <a:cs typeface="Verdana"/>
              </a:rPr>
              <a:t>photography.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Enjoy</a:t>
            </a:r>
            <a:r>
              <a:rPr dirty="0" sz="1400" spc="-9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swimming,</a:t>
            </a:r>
            <a:r>
              <a:rPr dirty="0" sz="1400" spc="-9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sunbathing,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exploring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hidden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caves.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Capture </a:t>
            </a:r>
            <a:r>
              <a:rPr dirty="0" sz="1400" spc="-40">
                <a:latin typeface="Verdana"/>
                <a:cs typeface="Verdana"/>
              </a:rPr>
              <a:t>stunning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sunsets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witness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traditional </a:t>
            </a:r>
            <a:r>
              <a:rPr dirty="0" sz="1400" spc="-30">
                <a:latin typeface="Verdana"/>
                <a:cs typeface="Verdana"/>
              </a:rPr>
              <a:t>Balinese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Melasti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ceremonies.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660897" y="9083161"/>
            <a:ext cx="4448810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6200" rIns="0" bIns="0" rtlCol="0" vert="horz">
            <a:spAutoFit/>
          </a:bodyPr>
          <a:lstStyle/>
          <a:p>
            <a:pPr marL="360045">
              <a:lnSpc>
                <a:spcPct val="100000"/>
              </a:lnSpc>
              <a:spcBef>
                <a:spcPts val="600"/>
              </a:spcBef>
            </a:pPr>
            <a:r>
              <a:rPr dirty="0" sz="2100" spc="-140">
                <a:solidFill>
                  <a:srgbClr val="F4F6FB"/>
                </a:solidFill>
                <a:latin typeface="Arial Black"/>
                <a:cs typeface="Arial Black"/>
              </a:rPr>
              <a:t>Melasti</a:t>
            </a:r>
            <a:r>
              <a:rPr dirty="0" sz="2100" spc="-16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Beach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5819862" y="12027020"/>
            <a:ext cx="4124960" cy="228600"/>
          </a:xfrm>
          <a:custGeom>
            <a:avLst/>
            <a:gdLst/>
            <a:ahLst/>
            <a:cxnLst/>
            <a:rect l="l" t="t" r="r" b="b"/>
            <a:pathLst>
              <a:path w="4124959" h="228600">
                <a:moveTo>
                  <a:pt x="0" y="228498"/>
                </a:moveTo>
                <a:lnTo>
                  <a:pt x="4124388" y="228498"/>
                </a:lnTo>
                <a:lnTo>
                  <a:pt x="4124388" y="0"/>
                </a:lnTo>
                <a:lnTo>
                  <a:pt x="0" y="0"/>
                </a:lnTo>
                <a:lnTo>
                  <a:pt x="0" y="228498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7872" y="12027010"/>
            <a:ext cx="5153039" cy="2886074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5819862" y="12760767"/>
            <a:ext cx="4124960" cy="215138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184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endParaRPr sz="1400">
              <a:latin typeface="Times New Roman"/>
              <a:cs typeface="Times New Roman"/>
            </a:endParaRPr>
          </a:p>
          <a:p>
            <a:pPr marL="305435" marR="93980">
              <a:lnSpc>
                <a:spcPct val="116100"/>
              </a:lnSpc>
            </a:pPr>
            <a:r>
              <a:rPr dirty="0" sz="1400" spc="-30">
                <a:latin typeface="Verdana"/>
                <a:cs typeface="Verdana"/>
              </a:rPr>
              <a:t>Uluwatu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Temple,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perched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on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cliff </a:t>
            </a:r>
            <a:r>
              <a:rPr dirty="0" sz="1400" spc="-35">
                <a:latin typeface="Verdana"/>
                <a:cs typeface="Verdana"/>
              </a:rPr>
              <a:t>overlooking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Indian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Ocean,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is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spiritual cornerstone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in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Bali,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Indonesia.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With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its </a:t>
            </a:r>
            <a:r>
              <a:rPr dirty="0" sz="1400" spc="-40">
                <a:latin typeface="Verdana"/>
                <a:cs typeface="Verdana"/>
              </a:rPr>
              <a:t>stunning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ocean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views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Kecak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dance </a:t>
            </a:r>
            <a:r>
              <a:rPr dirty="0" sz="1400" spc="-20">
                <a:latin typeface="Verdana"/>
                <a:cs typeface="Verdana"/>
              </a:rPr>
              <a:t>performances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at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sunset,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it's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must-</a:t>
            </a:r>
            <a:r>
              <a:rPr dirty="0" sz="1400" spc="-30">
                <a:latin typeface="Verdana"/>
                <a:cs typeface="Verdana"/>
              </a:rPr>
              <a:t>visit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for those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60">
                <a:latin typeface="Verdana"/>
                <a:cs typeface="Verdana"/>
              </a:rPr>
              <a:t>seeking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cultural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immersion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 </a:t>
            </a:r>
            <a:r>
              <a:rPr dirty="0" sz="1400" spc="-40">
                <a:latin typeface="Verdana"/>
                <a:cs typeface="Verdana"/>
              </a:rPr>
              <a:t>breathtaking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scenery.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664372" y="12255519"/>
            <a:ext cx="4445000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89535" rIns="0" bIns="0" rtlCol="0" vert="horz">
            <a:spAutoFit/>
          </a:bodyPr>
          <a:lstStyle/>
          <a:p>
            <a:pPr marL="459105">
              <a:lnSpc>
                <a:spcPct val="100000"/>
              </a:lnSpc>
              <a:spcBef>
                <a:spcPts val="705"/>
              </a:spcBef>
            </a:pPr>
            <a:r>
              <a:rPr dirty="0" sz="2100" spc="-160">
                <a:solidFill>
                  <a:srgbClr val="F4F6FB"/>
                </a:solidFill>
                <a:latin typeface="Arial Black"/>
                <a:cs typeface="Arial Black"/>
              </a:rPr>
              <a:t>Uluwatu</a:t>
            </a:r>
            <a:r>
              <a:rPr dirty="0" sz="2100" spc="-145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Temple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5819862" y="15054710"/>
            <a:ext cx="4124960" cy="196850"/>
          </a:xfrm>
          <a:custGeom>
            <a:avLst/>
            <a:gdLst/>
            <a:ahLst/>
            <a:cxnLst/>
            <a:rect l="l" t="t" r="r" b="b"/>
            <a:pathLst>
              <a:path w="4124959" h="196850">
                <a:moveTo>
                  <a:pt x="0" y="196839"/>
                </a:moveTo>
                <a:lnTo>
                  <a:pt x="4124388" y="196839"/>
                </a:lnTo>
                <a:lnTo>
                  <a:pt x="4124388" y="0"/>
                </a:lnTo>
                <a:lnTo>
                  <a:pt x="0" y="0"/>
                </a:lnTo>
                <a:lnTo>
                  <a:pt x="0" y="196839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7872" y="15054710"/>
            <a:ext cx="5153039" cy="2886074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5819862" y="15756799"/>
            <a:ext cx="4124960" cy="218313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196215" rIns="0" bIns="0" rtlCol="0" vert="horz">
            <a:spAutoFit/>
          </a:bodyPr>
          <a:lstStyle/>
          <a:p>
            <a:pPr marL="200660" marR="340360">
              <a:lnSpc>
                <a:spcPct val="116100"/>
              </a:lnSpc>
              <a:spcBef>
                <a:spcPts val="1545"/>
              </a:spcBef>
            </a:pPr>
            <a:r>
              <a:rPr dirty="0" sz="1400" spc="-20">
                <a:latin typeface="Verdana"/>
                <a:cs typeface="Verdana"/>
              </a:rPr>
              <a:t>Jimbaran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seafood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restaurants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offer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a </a:t>
            </a:r>
            <a:r>
              <a:rPr dirty="0" sz="1400" spc="-10">
                <a:latin typeface="Verdana"/>
                <a:cs typeface="Verdana"/>
              </a:rPr>
              <a:t>delightful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experience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with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their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fresh catches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grilled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over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coconut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75">
                <a:latin typeface="Verdana"/>
                <a:cs typeface="Verdana"/>
              </a:rPr>
              <a:t>husks.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Enjoy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stunning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sunset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views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as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you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feast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on </a:t>
            </a:r>
            <a:r>
              <a:rPr dirty="0" sz="1400">
                <a:latin typeface="Verdana"/>
                <a:cs typeface="Verdana"/>
              </a:rPr>
              <a:t>succulent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seafood,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including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fish,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prawns,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squid,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accompanied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by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local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sambal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rice.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721278" y="15251551"/>
            <a:ext cx="4332605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6200" rIns="0" bIns="0" rtlCol="0" vert="horz">
            <a:spAutoFit/>
          </a:bodyPr>
          <a:lstStyle/>
          <a:p>
            <a:pPr marL="158750">
              <a:lnSpc>
                <a:spcPct val="100000"/>
              </a:lnSpc>
              <a:spcBef>
                <a:spcPts val="600"/>
              </a:spcBef>
            </a:pPr>
            <a:r>
              <a:rPr dirty="0" sz="2100" spc="-140">
                <a:solidFill>
                  <a:srgbClr val="F4F6FB"/>
                </a:solidFill>
                <a:latin typeface="Arial Black"/>
                <a:cs typeface="Arial Black"/>
              </a:rPr>
              <a:t>Jimbaran</a:t>
            </a:r>
            <a:r>
              <a:rPr dirty="0" sz="2100" spc="-165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Seafood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75556" y="1209757"/>
            <a:ext cx="13061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440">
                <a:latin typeface="Arial Black"/>
                <a:cs typeface="Arial Black"/>
              </a:rPr>
              <a:t>DAY</a:t>
            </a:r>
            <a:endParaRPr sz="4800">
              <a:latin typeface="Arial Black"/>
              <a:cs typeface="Arial Black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306486" y="635355"/>
            <a:ext cx="31648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400" i="1">
                <a:solidFill>
                  <a:srgbClr val="0545AB"/>
                </a:solidFill>
                <a:latin typeface="Arial"/>
                <a:cs typeface="Arial"/>
              </a:rPr>
              <a:t>Event</a:t>
            </a:r>
            <a:r>
              <a:rPr dirty="0" sz="3600" spc="345" i="1">
                <a:solidFill>
                  <a:srgbClr val="0545AB"/>
                </a:solidFill>
                <a:latin typeface="Arial"/>
                <a:cs typeface="Arial"/>
              </a:rPr>
              <a:t> </a:t>
            </a:r>
            <a:r>
              <a:rPr dirty="0" sz="3600" spc="-235" i="1">
                <a:solidFill>
                  <a:srgbClr val="0545AB"/>
                </a:solidFill>
                <a:latin typeface="Arial"/>
                <a:cs typeface="Arial"/>
              </a:rPr>
              <a:t>Program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99753" y="384001"/>
            <a:ext cx="1772920" cy="1576070"/>
          </a:xfrm>
          <a:prstGeom prst="rect">
            <a:avLst/>
          </a:prstGeom>
          <a:solidFill>
            <a:srgbClr val="0545AB"/>
          </a:solidFill>
        </p:spPr>
        <p:txBody>
          <a:bodyPr wrap="square" lIns="0" tIns="355600" rIns="0" bIns="0" rtlCol="0" vert="horz">
            <a:spAutoFit/>
          </a:bodyPr>
          <a:lstStyle/>
          <a:p>
            <a:pPr algn="ctr" marR="117475">
              <a:lnSpc>
                <a:spcPct val="100000"/>
              </a:lnSpc>
              <a:spcBef>
                <a:spcPts val="2800"/>
              </a:spcBef>
            </a:pPr>
            <a:r>
              <a:rPr dirty="0" sz="5600" spc="-50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5600">
              <a:latin typeface="Arial Black"/>
              <a:cs typeface="Arial Black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0" y="401"/>
            <a:ext cx="2314575" cy="1447800"/>
          </a:xfrm>
          <a:custGeom>
            <a:avLst/>
            <a:gdLst/>
            <a:ahLst/>
            <a:cxnLst/>
            <a:rect l="l" t="t" r="r" b="b"/>
            <a:pathLst>
              <a:path w="2314575" h="1447800">
                <a:moveTo>
                  <a:pt x="287" y="1447394"/>
                </a:moveTo>
                <a:lnTo>
                  <a:pt x="0" y="1447394"/>
                </a:lnTo>
                <a:lnTo>
                  <a:pt x="0" y="0"/>
                </a:lnTo>
                <a:lnTo>
                  <a:pt x="2314575" y="0"/>
                </a:lnTo>
                <a:lnTo>
                  <a:pt x="2314575" y="4785"/>
                </a:lnTo>
                <a:lnTo>
                  <a:pt x="2210377" y="116435"/>
                </a:lnTo>
                <a:lnTo>
                  <a:pt x="1917874" y="370881"/>
                </a:lnTo>
                <a:lnTo>
                  <a:pt x="1491761" y="621049"/>
                </a:lnTo>
                <a:lnTo>
                  <a:pt x="982271" y="724648"/>
                </a:lnTo>
                <a:lnTo>
                  <a:pt x="929122" y="725319"/>
                </a:lnTo>
                <a:lnTo>
                  <a:pt x="876095" y="730531"/>
                </a:lnTo>
                <a:lnTo>
                  <a:pt x="823328" y="739982"/>
                </a:lnTo>
                <a:lnTo>
                  <a:pt x="770962" y="753368"/>
                </a:lnTo>
                <a:lnTo>
                  <a:pt x="719137" y="770386"/>
                </a:lnTo>
                <a:lnTo>
                  <a:pt x="667994" y="790730"/>
                </a:lnTo>
                <a:lnTo>
                  <a:pt x="617673" y="814098"/>
                </a:lnTo>
                <a:lnTo>
                  <a:pt x="568314" y="840186"/>
                </a:lnTo>
                <a:lnTo>
                  <a:pt x="520059" y="868691"/>
                </a:lnTo>
                <a:lnTo>
                  <a:pt x="473046" y="899308"/>
                </a:lnTo>
                <a:lnTo>
                  <a:pt x="427417" y="931733"/>
                </a:lnTo>
                <a:lnTo>
                  <a:pt x="383311" y="965664"/>
                </a:lnTo>
                <a:lnTo>
                  <a:pt x="340869" y="1000796"/>
                </a:lnTo>
                <a:lnTo>
                  <a:pt x="300232" y="1036826"/>
                </a:lnTo>
                <a:lnTo>
                  <a:pt x="261540" y="1073450"/>
                </a:lnTo>
                <a:lnTo>
                  <a:pt x="224932" y="1110363"/>
                </a:lnTo>
                <a:lnTo>
                  <a:pt x="190550" y="1147264"/>
                </a:lnTo>
                <a:lnTo>
                  <a:pt x="158534" y="1183847"/>
                </a:lnTo>
                <a:lnTo>
                  <a:pt x="129024" y="1219809"/>
                </a:lnTo>
                <a:lnTo>
                  <a:pt x="102160" y="1254846"/>
                </a:lnTo>
                <a:lnTo>
                  <a:pt x="78083" y="1288655"/>
                </a:lnTo>
                <a:lnTo>
                  <a:pt x="56932" y="1320932"/>
                </a:lnTo>
                <a:lnTo>
                  <a:pt x="23975" y="1379675"/>
                </a:lnTo>
                <a:lnTo>
                  <a:pt x="4409" y="1428644"/>
                </a:lnTo>
                <a:lnTo>
                  <a:pt x="287" y="1447394"/>
                </a:lnTo>
                <a:close/>
              </a:path>
            </a:pathLst>
          </a:custGeom>
          <a:solidFill>
            <a:srgbClr val="0545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5785857" y="3089568"/>
            <a:ext cx="4124960" cy="203835"/>
          </a:xfrm>
          <a:custGeom>
            <a:avLst/>
            <a:gdLst/>
            <a:ahLst/>
            <a:cxnLst/>
            <a:rect l="l" t="t" r="r" b="b"/>
            <a:pathLst>
              <a:path w="4124959" h="203835">
                <a:moveTo>
                  <a:pt x="0" y="203489"/>
                </a:moveTo>
                <a:lnTo>
                  <a:pt x="4124388" y="203489"/>
                </a:lnTo>
                <a:lnTo>
                  <a:pt x="4124388" y="0"/>
                </a:lnTo>
                <a:lnTo>
                  <a:pt x="0" y="0"/>
                </a:lnTo>
                <a:lnTo>
                  <a:pt x="0" y="203489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868" y="3089573"/>
            <a:ext cx="5153040" cy="288607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785857" y="3798306"/>
            <a:ext cx="4124960" cy="2176145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463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400">
              <a:latin typeface="Times New Roman"/>
              <a:cs typeface="Times New Roman"/>
            </a:endParaRPr>
          </a:p>
          <a:p>
            <a:pPr marL="304165" marR="253365">
              <a:lnSpc>
                <a:spcPct val="116100"/>
              </a:lnSpc>
            </a:pPr>
            <a:r>
              <a:rPr dirty="0" sz="1400" spc="-65">
                <a:latin typeface="Verdana"/>
                <a:cs typeface="Verdana"/>
              </a:rPr>
              <a:t>Taman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Ayun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Temple,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UNESCO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World </a:t>
            </a:r>
            <a:r>
              <a:rPr dirty="0" sz="1400" spc="-35">
                <a:latin typeface="Verdana"/>
                <a:cs typeface="Verdana"/>
              </a:rPr>
              <a:t>Heritage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Site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in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Bali,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Indonesia,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is renowned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for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its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stunning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traditional </a:t>
            </a:r>
            <a:r>
              <a:rPr dirty="0" sz="1400" spc="-30">
                <a:latin typeface="Verdana"/>
                <a:cs typeface="Verdana"/>
              </a:rPr>
              <a:t>Balinese</a:t>
            </a:r>
            <a:r>
              <a:rPr dirty="0" sz="1400" spc="-7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architecture,</a:t>
            </a:r>
            <a:r>
              <a:rPr dirty="0" sz="1400" spc="-7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tranquil</a:t>
            </a:r>
            <a:r>
              <a:rPr dirty="0" sz="1400" spc="-7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gardens,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expansive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moat.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It's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cultural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gem, offering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visitors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serene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picturesque </a:t>
            </a:r>
            <a:r>
              <a:rPr dirty="0" sz="1400" spc="-40">
                <a:latin typeface="Verdana"/>
                <a:cs typeface="Verdana"/>
              </a:rPr>
              <a:t>glimpse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into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Bali's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rich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heritage.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628985" y="3293058"/>
            <a:ext cx="4454525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6200" rIns="0" bIns="0" rtlCol="0" vert="horz">
            <a:spAutoFit/>
          </a:bodyPr>
          <a:lstStyle/>
          <a:p>
            <a:pPr marL="461009">
              <a:lnSpc>
                <a:spcPct val="100000"/>
              </a:lnSpc>
              <a:spcBef>
                <a:spcPts val="600"/>
              </a:spcBef>
            </a:pPr>
            <a:r>
              <a:rPr dirty="0" sz="2100" spc="-195">
                <a:solidFill>
                  <a:srgbClr val="F4F6FB"/>
                </a:solidFill>
                <a:latin typeface="Arial Black"/>
                <a:cs typeface="Arial Black"/>
              </a:rPr>
              <a:t>Taman</a:t>
            </a:r>
            <a:r>
              <a:rPr dirty="0" sz="2100" spc="-185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20">
                <a:solidFill>
                  <a:srgbClr val="F4F6FB"/>
                </a:solidFill>
                <a:latin typeface="Arial Black"/>
                <a:cs typeface="Arial Black"/>
              </a:rPr>
              <a:t>Ayun</a:t>
            </a:r>
            <a:r>
              <a:rPr dirty="0" sz="2100" spc="-18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Temple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785857" y="6631609"/>
            <a:ext cx="4124960" cy="228600"/>
          </a:xfrm>
          <a:custGeom>
            <a:avLst/>
            <a:gdLst/>
            <a:ahLst/>
            <a:cxnLst/>
            <a:rect l="l" t="t" r="r" b="b"/>
            <a:pathLst>
              <a:path w="4124959" h="228600">
                <a:moveTo>
                  <a:pt x="0" y="228493"/>
                </a:moveTo>
                <a:lnTo>
                  <a:pt x="4124388" y="228493"/>
                </a:lnTo>
                <a:lnTo>
                  <a:pt x="4124388" y="0"/>
                </a:lnTo>
                <a:lnTo>
                  <a:pt x="0" y="0"/>
                </a:lnTo>
                <a:lnTo>
                  <a:pt x="0" y="228493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868" y="6631623"/>
            <a:ext cx="5153040" cy="288607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785857" y="7365350"/>
            <a:ext cx="4124960" cy="215138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92710" rIns="0" bIns="0" rtlCol="0" vert="horz">
            <a:spAutoFit/>
          </a:bodyPr>
          <a:lstStyle/>
          <a:p>
            <a:pPr marL="305435" marR="141605">
              <a:lnSpc>
                <a:spcPct val="116100"/>
              </a:lnSpc>
              <a:spcBef>
                <a:spcPts val="730"/>
              </a:spcBef>
            </a:pPr>
            <a:r>
              <a:rPr dirty="0" sz="1400" spc="-25">
                <a:latin typeface="Verdana"/>
                <a:cs typeface="Verdana"/>
              </a:rPr>
              <a:t>Pura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Ulun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Danu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Beratan,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majestic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water </a:t>
            </a:r>
            <a:r>
              <a:rPr dirty="0" sz="1400" spc="-15">
                <a:latin typeface="Verdana"/>
                <a:cs typeface="Verdana"/>
              </a:rPr>
              <a:t>temple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in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Bali,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sits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serenely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on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Lake </a:t>
            </a:r>
            <a:r>
              <a:rPr dirty="0" sz="1400" spc="-35">
                <a:latin typeface="Verdana"/>
                <a:cs typeface="Verdana"/>
              </a:rPr>
              <a:t>Beratan's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shores.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70">
                <a:latin typeface="Verdana"/>
                <a:cs typeface="Verdana"/>
              </a:rPr>
              <a:t>Its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iconic</a:t>
            </a:r>
            <a:r>
              <a:rPr dirty="0" sz="1400" spc="-9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multi-</a:t>
            </a:r>
            <a:r>
              <a:rPr dirty="0" sz="1400" spc="-10">
                <a:latin typeface="Verdana"/>
                <a:cs typeface="Verdana"/>
              </a:rPr>
              <a:t>tiered </a:t>
            </a:r>
            <a:r>
              <a:rPr dirty="0" sz="1400" spc="-35">
                <a:latin typeface="Verdana"/>
                <a:cs typeface="Verdana"/>
              </a:rPr>
              <a:t>shrines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are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set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against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backdrop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the </a:t>
            </a:r>
            <a:r>
              <a:rPr dirty="0" sz="1400">
                <a:latin typeface="Verdana"/>
                <a:cs typeface="Verdana"/>
              </a:rPr>
              <a:t>scenic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Bedugul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mountains,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creating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a </a:t>
            </a:r>
            <a:r>
              <a:rPr dirty="0" sz="1400" spc="-40">
                <a:latin typeface="Verdana"/>
                <a:cs typeface="Verdana"/>
              </a:rPr>
              <a:t>breathtaking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sight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spiritual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haven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for </a:t>
            </a:r>
            <a:r>
              <a:rPr dirty="0" sz="1400" spc="-20">
                <a:latin typeface="Verdana"/>
                <a:cs typeface="Verdana"/>
              </a:rPr>
              <a:t>visitors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60">
                <a:latin typeface="Verdana"/>
                <a:cs typeface="Verdana"/>
              </a:rPr>
              <a:t>seeking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tranquility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cultural immersion.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30387" y="6860102"/>
            <a:ext cx="4452620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76200" rIns="0" bIns="0" rtlCol="0" vert="horz">
            <a:spAutoFit/>
          </a:bodyPr>
          <a:lstStyle/>
          <a:p>
            <a:pPr algn="ctr" marL="215265">
              <a:lnSpc>
                <a:spcPct val="100000"/>
              </a:lnSpc>
              <a:spcBef>
                <a:spcPts val="600"/>
              </a:spcBef>
            </a:pPr>
            <a:r>
              <a:rPr dirty="0" sz="2100" spc="-105">
                <a:solidFill>
                  <a:srgbClr val="F4F6FB"/>
                </a:solidFill>
                <a:latin typeface="Arial Black"/>
                <a:cs typeface="Arial Black"/>
              </a:rPr>
              <a:t>Ulun</a:t>
            </a:r>
            <a:r>
              <a:rPr dirty="0" sz="2100" spc="-21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25">
                <a:solidFill>
                  <a:srgbClr val="F4F6FB"/>
                </a:solidFill>
                <a:latin typeface="Arial Black"/>
                <a:cs typeface="Arial Black"/>
              </a:rPr>
              <a:t>Danu</a:t>
            </a:r>
            <a:r>
              <a:rPr dirty="0" sz="2100" spc="-21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0">
                <a:solidFill>
                  <a:srgbClr val="F4F6FB"/>
                </a:solidFill>
                <a:latin typeface="Arial Black"/>
                <a:cs typeface="Arial Black"/>
              </a:rPr>
              <a:t>Beratan</a:t>
            </a:r>
            <a:r>
              <a:rPr dirty="0" sz="2100" spc="20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Temple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5785857" y="9906949"/>
            <a:ext cx="4124960" cy="228600"/>
          </a:xfrm>
          <a:custGeom>
            <a:avLst/>
            <a:gdLst/>
            <a:ahLst/>
            <a:cxnLst/>
            <a:rect l="l" t="t" r="r" b="b"/>
            <a:pathLst>
              <a:path w="4124959" h="228600">
                <a:moveTo>
                  <a:pt x="0" y="228503"/>
                </a:moveTo>
                <a:lnTo>
                  <a:pt x="4124388" y="228503"/>
                </a:lnTo>
                <a:lnTo>
                  <a:pt x="4124388" y="0"/>
                </a:lnTo>
                <a:lnTo>
                  <a:pt x="0" y="0"/>
                </a:lnTo>
                <a:lnTo>
                  <a:pt x="0" y="228503"/>
                </a:lnTo>
                <a:close/>
              </a:path>
            </a:pathLst>
          </a:custGeom>
          <a:solidFill>
            <a:srgbClr val="D9F8FF">
              <a:alpha val="50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868" y="9906943"/>
            <a:ext cx="5153040" cy="288607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785857" y="10640700"/>
            <a:ext cx="4124960" cy="2151380"/>
          </a:xfrm>
          <a:prstGeom prst="rect">
            <a:avLst/>
          </a:prstGeom>
          <a:solidFill>
            <a:srgbClr val="D9F8FF">
              <a:alpha val="50999"/>
            </a:srgbClr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305435" marR="238760">
              <a:lnSpc>
                <a:spcPct val="116100"/>
              </a:lnSpc>
              <a:spcBef>
                <a:spcPts val="5"/>
              </a:spcBef>
            </a:pPr>
            <a:r>
              <a:rPr dirty="0" sz="1400" spc="-50">
                <a:latin typeface="Verdana"/>
                <a:cs typeface="Verdana"/>
              </a:rPr>
              <a:t>Tanah</a:t>
            </a:r>
            <a:r>
              <a:rPr dirty="0" sz="1400" spc="-12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Lot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Temple,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sacred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sea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5">
                <a:latin typeface="Verdana"/>
                <a:cs typeface="Verdana"/>
              </a:rPr>
              <a:t>temple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in </a:t>
            </a:r>
            <a:r>
              <a:rPr dirty="0" sz="1400" spc="-50">
                <a:latin typeface="Verdana"/>
                <a:cs typeface="Verdana"/>
              </a:rPr>
              <a:t>Bali,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Indonesia,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offers</a:t>
            </a:r>
            <a:r>
              <a:rPr dirty="0" sz="1400" spc="-105">
                <a:latin typeface="Verdana"/>
                <a:cs typeface="Verdana"/>
              </a:rPr>
              <a:t> </a:t>
            </a:r>
            <a:r>
              <a:rPr dirty="0" sz="1400" spc="-40">
                <a:latin typeface="Verdana"/>
                <a:cs typeface="Verdana"/>
              </a:rPr>
              <a:t>stunning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ocean </a:t>
            </a:r>
            <a:r>
              <a:rPr dirty="0" sz="1400" spc="-40">
                <a:latin typeface="Verdana"/>
                <a:cs typeface="Verdana"/>
              </a:rPr>
              <a:t>views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5">
                <a:latin typeface="Verdana"/>
                <a:cs typeface="Verdana"/>
              </a:rPr>
              <a:t>mesmerizing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45">
                <a:latin typeface="Verdana"/>
                <a:cs typeface="Verdana"/>
              </a:rPr>
              <a:t>sunsets.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Built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on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a </a:t>
            </a:r>
            <a:r>
              <a:rPr dirty="0" sz="1400" spc="-30">
                <a:latin typeface="Verdana"/>
                <a:cs typeface="Verdana"/>
              </a:rPr>
              <a:t>rock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35">
                <a:latin typeface="Verdana"/>
                <a:cs typeface="Verdana"/>
              </a:rPr>
              <a:t>formation,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it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30">
                <a:latin typeface="Verdana"/>
                <a:cs typeface="Verdana"/>
              </a:rPr>
              <a:t>is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popular</a:t>
            </a:r>
            <a:r>
              <a:rPr dirty="0" sz="1400" spc="-13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tourist </a:t>
            </a:r>
            <a:r>
              <a:rPr dirty="0" sz="1400" spc="-20">
                <a:latin typeface="Verdana"/>
                <a:cs typeface="Verdana"/>
              </a:rPr>
              <a:t>destination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 spc="-65">
                <a:latin typeface="Verdana"/>
                <a:cs typeface="Verdana"/>
              </a:rPr>
              <a:t>a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symbol</a:t>
            </a:r>
            <a:r>
              <a:rPr dirty="0" sz="1400" spc="-114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of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Balinese </a:t>
            </a:r>
            <a:r>
              <a:rPr dirty="0" sz="1400" spc="-20">
                <a:latin typeface="Verdana"/>
                <a:cs typeface="Verdana"/>
              </a:rPr>
              <a:t>spirituality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and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cultural</a:t>
            </a:r>
            <a:r>
              <a:rPr dirty="0" sz="1400" spc="-10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heritage.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630387" y="10135452"/>
            <a:ext cx="4500245" cy="505459"/>
          </a:xfrm>
          <a:prstGeom prst="rect">
            <a:avLst/>
          </a:prstGeom>
          <a:solidFill>
            <a:srgbClr val="0545AB"/>
          </a:solidFill>
        </p:spPr>
        <p:txBody>
          <a:bodyPr wrap="square" lIns="0" tIns="22225" rIns="0" bIns="0" rtlCol="0" vert="horz">
            <a:spAutoFit/>
          </a:bodyPr>
          <a:lstStyle/>
          <a:p>
            <a:pPr marL="508000">
              <a:lnSpc>
                <a:spcPct val="100000"/>
              </a:lnSpc>
              <a:spcBef>
                <a:spcPts val="175"/>
              </a:spcBef>
            </a:pPr>
            <a:r>
              <a:rPr dirty="0" sz="2100" spc="-180">
                <a:solidFill>
                  <a:srgbClr val="F4F6FB"/>
                </a:solidFill>
                <a:latin typeface="Arial Black"/>
                <a:cs typeface="Arial Black"/>
              </a:rPr>
              <a:t>Tanah</a:t>
            </a:r>
            <a:r>
              <a:rPr dirty="0" sz="2100" spc="-175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20">
                <a:solidFill>
                  <a:srgbClr val="F4F6FB"/>
                </a:solidFill>
                <a:latin typeface="Arial Black"/>
                <a:cs typeface="Arial Black"/>
              </a:rPr>
              <a:t>Lot</a:t>
            </a:r>
            <a:r>
              <a:rPr dirty="0" sz="2100" spc="-175">
                <a:solidFill>
                  <a:srgbClr val="F4F6FB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F4F6FB"/>
                </a:solidFill>
                <a:latin typeface="Arial Black"/>
                <a:cs typeface="Arial Black"/>
              </a:rPr>
              <a:t>Temple</a:t>
            </a:r>
            <a:endParaRPr sz="21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626150" y="16559454"/>
            <a:ext cx="393065" cy="499745"/>
          </a:xfrm>
          <a:custGeom>
            <a:avLst/>
            <a:gdLst/>
            <a:ahLst/>
            <a:cxnLst/>
            <a:rect l="l" t="t" r="r" b="b"/>
            <a:pathLst>
              <a:path w="393064" h="499744">
                <a:moveTo>
                  <a:pt x="196084" y="499347"/>
                </a:moveTo>
                <a:lnTo>
                  <a:pt x="41082" y="313686"/>
                </a:lnTo>
                <a:lnTo>
                  <a:pt x="10381" y="258484"/>
                </a:lnTo>
                <a:lnTo>
                  <a:pt x="0" y="204812"/>
                </a:lnTo>
                <a:lnTo>
                  <a:pt x="6503" y="152173"/>
                </a:lnTo>
                <a:lnTo>
                  <a:pt x="23680" y="105269"/>
                </a:lnTo>
                <a:lnTo>
                  <a:pt x="50038" y="65350"/>
                </a:lnTo>
                <a:lnTo>
                  <a:pt x="84082" y="33665"/>
                </a:lnTo>
                <a:lnTo>
                  <a:pt x="124315" y="11465"/>
                </a:lnTo>
                <a:lnTo>
                  <a:pt x="169245" y="0"/>
                </a:lnTo>
                <a:lnTo>
                  <a:pt x="218924" y="0"/>
                </a:lnTo>
                <a:lnTo>
                  <a:pt x="266129" y="11692"/>
                </a:lnTo>
                <a:lnTo>
                  <a:pt x="308579" y="34013"/>
                </a:lnTo>
                <a:lnTo>
                  <a:pt x="344395" y="65998"/>
                </a:lnTo>
                <a:lnTo>
                  <a:pt x="371600" y="106659"/>
                </a:lnTo>
                <a:lnTo>
                  <a:pt x="377272" y="123164"/>
                </a:lnTo>
                <a:lnTo>
                  <a:pt x="198965" y="123164"/>
                </a:lnTo>
                <a:lnTo>
                  <a:pt x="170238" y="128090"/>
                </a:lnTo>
                <a:lnTo>
                  <a:pt x="146991" y="142567"/>
                </a:lnTo>
                <a:lnTo>
                  <a:pt x="131163" y="164775"/>
                </a:lnTo>
                <a:lnTo>
                  <a:pt x="124696" y="192891"/>
                </a:lnTo>
                <a:lnTo>
                  <a:pt x="129674" y="219701"/>
                </a:lnTo>
                <a:lnTo>
                  <a:pt x="144814" y="242553"/>
                </a:lnTo>
                <a:lnTo>
                  <a:pt x="167219" y="258484"/>
                </a:lnTo>
                <a:lnTo>
                  <a:pt x="167039" y="258484"/>
                </a:lnTo>
                <a:lnTo>
                  <a:pt x="194339" y="264780"/>
                </a:lnTo>
                <a:lnTo>
                  <a:pt x="378485" y="264780"/>
                </a:lnTo>
                <a:lnTo>
                  <a:pt x="375496" y="273565"/>
                </a:lnTo>
                <a:lnTo>
                  <a:pt x="353982" y="309163"/>
                </a:lnTo>
                <a:lnTo>
                  <a:pt x="320284" y="353600"/>
                </a:lnTo>
                <a:lnTo>
                  <a:pt x="218047" y="486056"/>
                </a:lnTo>
                <a:lnTo>
                  <a:pt x="207349" y="496017"/>
                </a:lnTo>
                <a:lnTo>
                  <a:pt x="196084" y="499347"/>
                </a:lnTo>
                <a:close/>
              </a:path>
              <a:path w="393064" h="499744">
                <a:moveTo>
                  <a:pt x="378485" y="264780"/>
                </a:moveTo>
                <a:lnTo>
                  <a:pt x="194339" y="264780"/>
                </a:lnTo>
                <a:lnTo>
                  <a:pt x="222292" y="259637"/>
                </a:lnTo>
                <a:lnTo>
                  <a:pt x="245141" y="244830"/>
                </a:lnTo>
                <a:lnTo>
                  <a:pt x="260692" y="222481"/>
                </a:lnTo>
                <a:lnTo>
                  <a:pt x="266746" y="194712"/>
                </a:lnTo>
                <a:lnTo>
                  <a:pt x="261718" y="167537"/>
                </a:lnTo>
                <a:lnTo>
                  <a:pt x="247140" y="144859"/>
                </a:lnTo>
                <a:lnTo>
                  <a:pt x="225419" y="129221"/>
                </a:lnTo>
                <a:lnTo>
                  <a:pt x="198965" y="123164"/>
                </a:lnTo>
                <a:lnTo>
                  <a:pt x="377272" y="123164"/>
                </a:lnTo>
                <a:lnTo>
                  <a:pt x="388214" y="155006"/>
                </a:lnTo>
                <a:lnTo>
                  <a:pt x="392561" y="196203"/>
                </a:lnTo>
                <a:lnTo>
                  <a:pt x="388339" y="235818"/>
                </a:lnTo>
                <a:lnTo>
                  <a:pt x="378485" y="264780"/>
                </a:lnTo>
                <a:close/>
              </a:path>
            </a:pathLst>
          </a:custGeom>
          <a:solidFill>
            <a:srgbClr val="F5F9F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Putu Chris</dc:creator>
  <cp:keywords>DAGLSDie0WA,BACTR_srzCs</cp:keywords>
  <dc:title>3 Cheapest B2B</dc:title>
  <dcterms:created xsi:type="dcterms:W3CDTF">2025-04-03T14:26:31Z</dcterms:created>
  <dcterms:modified xsi:type="dcterms:W3CDTF">2025-04-03T14:26:31Z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2024-07-18T00:00:00Z</vt:filetime>
  </property>
  <property fmtid="{D5CDD505-2E9C-101B-9397-08002B2CF9AE}" pid="3" name="Creator">
    <vt:lpwstr>Canva</vt:lpwstr>
  </property>
  <property fmtid="{D5CDD505-2E9C-101B-9397-08002B2CF9AE}" pid="4" name="LastSaved">
    <vt:filetime>2025-04-03T00:00:00Z</vt:filetime>
  </property>
  <property fmtid="{D5CDD505-2E9C-101B-9397-08002B2CF9AE}" pid="5" name="Producer">
    <vt:lpwstr>iLovePDF</vt:lpwstr>
  </property>
</Properties>
</file>